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presentation.xml" ContentType="application/vnd.openxmlformats-officedocument.presentationml.presentation.main+xml"/>
  <Override PartName="/ppt/slideLayouts/slideLayout72.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slideLayouts/slideLayout12.xml" ContentType="application/vnd.openxmlformats-officedocument.presentationml.slideLayout+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Layouts/slideLayout9.xml" ContentType="application/vnd.openxmlformats-officedocument.presentationml.slideLayout+xml"/>
  <Override PartName="/ppt/slideLayouts/slideLayout8.xml" ContentType="application/vnd.openxmlformats-officedocument.presentationml.slideLayout+xml"/>
  <Override PartName="/ppt/slideLayouts/slideLayout7.xml" ContentType="application/vnd.openxmlformats-officedocument.presentationml.slideLayout+xml"/>
  <Override PartName="/ppt/slideLayouts/slideLayout6.xml" ContentType="application/vnd.openxmlformats-officedocument.presentationml.slideLayout+xml"/>
  <Override PartName="/ppt/slideLayouts/slideLayout5.xml" ContentType="application/vnd.openxmlformats-officedocument.presentationml.slideLayout+xml"/>
  <Override PartName="/ppt/slideLayouts/slideLayout4.xml" ContentType="application/vnd.openxmlformats-officedocument.presentationml.slideLayout+xml"/>
  <Override PartName="/ppt/slideLayouts/slideLayout3.xml" ContentType="application/vnd.openxmlformats-officedocument.presentationml.slideLayout+xml"/>
  <Override PartName="/ppt/slideLayouts/slideLayout2.xml" ContentType="application/vnd.openxmlformats-officedocument.presentationml.slideLayout+xml"/>
  <Override PartName="/ppt/slideLayouts/slideLayout1.xml" ContentType="application/vnd.openxmlformats-officedocument.presentationml.slideLayout+xml"/>
  <Override PartName="/ppt/slideMasters/slideMaster2.xml" ContentType="application/vnd.openxmlformats-officedocument.presentationml.slideMaster+xml"/>
  <Override PartName="/ppt/slideMasters/slideMaster1.xml" ContentType="application/vnd.openxmlformats-officedocument.presentationml.slideMaster+xml"/>
  <Override PartName="/ppt/slideLayouts/slideLayout13.xml" ContentType="application/vnd.openxmlformats-officedocument.presentationml.slideLayout+xml"/>
  <Override PartName="/ppt/notesSlides/notesSlide10.xml" ContentType="application/vnd.openxmlformats-officedocument.presentationml.notesSlide+xml"/>
  <Override PartName="/ppt/notesMasters/notesMaster1.xml" ContentType="application/vnd.openxmlformats-officedocument.presentationml.notesMaster+xml"/>
  <Override PartName="/ppt/theme/theme3.xml" ContentType="application/vnd.openxmlformats-officedocument.theme+xml"/>
  <Override PartName="/ppt/theme/theme2.xml" ContentType="application/vnd.openxmlformats-officedocument.theme+xml"/>
  <Override PartName="/ppt/theme/theme1.xml" ContentType="application/vnd.openxmlformats-officedocument.theme+xml"/>
  <Override PartName="/ppt/viewProps.xml" ContentType="application/vnd.openxmlformats-officedocument.presentationml.viewProps+xml"/>
  <Override PartName="/ppt/tableStyles.xml" ContentType="application/vnd.openxmlformats-officedocument.presentationml.tableStyles+xml"/>
  <Override PartName="/ppt/presProps.xml" ContentType="application/vnd.openxmlformats-officedocument.presentationml.presProps+xml"/>
  <Override PartName="/docProps/core.xml" ContentType="application/vnd.openxmlformats-package.core-properties+xml"/>
  <Override PartName="/docProps/app.xml" ContentType="application/vnd.openxmlformats-officedocument.extended-properties+xml"/>
  <Override PartName="/ppt/metadata" ContentType="application/binary"/>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 id="2147483690" r:id="rId2"/>
  </p:sldMasterIdLst>
  <p:notesMasterIdLst>
    <p:notesMasterId r:id="rId28"/>
  </p:notes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Lst>
  <p:sldSz cx="9144000" cy="5143500" type="screen16x9"/>
  <p:notesSz cx="6858000" cy="9144000"/>
  <p:embeddedFontLst>
    <p:embeddedFont>
      <p:font typeface="Avenir" panose="02000503020000020003" pitchFamily="2" charset="0"/>
      <p:regular r:id="rId29"/>
      <p:italic r:id="rId30"/>
    </p:embeddedFont>
    <p:embeddedFont>
      <p:font typeface="Libre Baskerville" panose="02000000000000000000" pitchFamily="2" charset="0"/>
      <p:regular r:id="rId31"/>
      <p:bold r:id="rId32"/>
      <p:italic r:id="rId33"/>
    </p:embeddedFont>
    <p:embeddedFont>
      <p:font typeface="Montserrat" pitchFamily="2" charset="77"/>
      <p:regular r:id="rId34"/>
      <p:bold r:id="rId35"/>
      <p:italic r:id="rId36"/>
      <p:boldItalic r:id="rId3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40" roundtripDataSignature="AMtx7mg2yPdW3+6Z2hAmjukoE72bdTMzxA=="/>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041" autoAdjust="0"/>
    <p:restoredTop sz="95937" autoAdjust="0"/>
  </p:normalViewPr>
  <p:slideViewPr>
    <p:cSldViewPr snapToGrid="0">
      <p:cViewPr varScale="1">
        <p:scale>
          <a:sx n="171" d="100"/>
          <a:sy n="171" d="100"/>
        </p:scale>
        <p:origin x="624" y="168"/>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21" Type="http://schemas.openxmlformats.org/officeDocument/2006/relationships/slide" Target="slides/slide19.xml"/><Relationship Id="rId34" Type="http://schemas.openxmlformats.org/officeDocument/2006/relationships/font" Target="fonts/font6.fntdata"/><Relationship Id="rId42" Type="http://schemas.openxmlformats.org/officeDocument/2006/relationships/viewProps" Target="viewProps.xml"/><Relationship Id="rId47" Type="http://schemas.openxmlformats.org/officeDocument/2006/relationships/customXml" Target="../customXml/item3.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font" Target="fonts/font1.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font" Target="fonts/font4.fntdata"/><Relationship Id="rId37" Type="http://schemas.openxmlformats.org/officeDocument/2006/relationships/font" Target="fonts/font9.fntdata"/><Relationship Id="rId40" Type="http://customschemas.google.com/relationships/presentationmetadata" Target="metadata"/><Relationship Id="rId45" Type="http://schemas.openxmlformats.org/officeDocument/2006/relationships/customXml" Target="../customXml/item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notesMaster" Target="notesMasters/notesMaster1.xml"/><Relationship Id="rId36" Type="http://schemas.openxmlformats.org/officeDocument/2006/relationships/font" Target="fonts/font8.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3.fntdata"/><Relationship Id="rId44"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font" Target="fonts/font2.fntdata"/><Relationship Id="rId35" Type="http://schemas.openxmlformats.org/officeDocument/2006/relationships/font" Target="fonts/font7.fntdata"/><Relationship Id="rId43" Type="http://schemas.openxmlformats.org/officeDocument/2006/relationships/theme" Target="theme/theme1.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font" Target="fonts/font5.fntdata"/><Relationship Id="rId46" Type="http://schemas.openxmlformats.org/officeDocument/2006/relationships/customXml" Target="../customXml/item2.xml"/><Relationship Id="rId20" Type="http://schemas.openxmlformats.org/officeDocument/2006/relationships/slide" Target="slides/slide18.xml"/><Relationship Id="rId41"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3"/>
        <p:cNvGrpSpPr/>
        <p:nvPr/>
      </p:nvGrpSpPr>
      <p:grpSpPr>
        <a:xfrm>
          <a:off x="0" y="0"/>
          <a:ext cx="0" cy="0"/>
          <a:chOff x="0" y="0"/>
          <a:chExt cx="0" cy="0"/>
        </a:xfrm>
      </p:grpSpPr>
      <p:sp>
        <p:nvSpPr>
          <p:cNvPr id="424" name="Google Shape;424;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25" name="Google Shape;425;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1"/>
        <p:cNvGrpSpPr/>
        <p:nvPr/>
      </p:nvGrpSpPr>
      <p:grpSpPr>
        <a:xfrm>
          <a:off x="0" y="0"/>
          <a:ext cx="0" cy="0"/>
          <a:chOff x="0" y="0"/>
          <a:chExt cx="0" cy="0"/>
        </a:xfrm>
      </p:grpSpPr>
      <p:sp>
        <p:nvSpPr>
          <p:cNvPr id="492" name="Google Shape;492;p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93" name="Google Shape;493;p5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a:solidFill>
                  <a:schemeClr val="dk1"/>
                </a:solidFill>
              </a:rPr>
              <a:t>All of our stories seek to inform and entertain. Most are 800-1,000 words, but we also publish stories in shorter formats. Here are the three main categories of our stories:</a:t>
            </a:r>
            <a:endParaRPr>
              <a:solidFill>
                <a:schemeClr val="dk1"/>
              </a:solidFill>
            </a:endParaRPr>
          </a:p>
          <a:p>
            <a:pPr marL="0" lvl="0" indent="0" algn="l" rtl="0">
              <a:lnSpc>
                <a:spcPct val="100000"/>
              </a:lnSpc>
              <a:spcBef>
                <a:spcPts val="0"/>
              </a:spcBef>
              <a:spcAft>
                <a:spcPts val="0"/>
              </a:spcAft>
              <a:buSzPts val="1100"/>
              <a:buNone/>
            </a:pPr>
            <a:endParaRPr>
              <a:solidFill>
                <a:schemeClr val="dk1"/>
              </a:solidFill>
            </a:endParaRPr>
          </a:p>
          <a:p>
            <a:pPr marL="171450" marR="0" lvl="0" indent="-171450" algn="l" rtl="0">
              <a:lnSpc>
                <a:spcPct val="100000"/>
              </a:lnSpc>
              <a:spcBef>
                <a:spcPts val="0"/>
              </a:spcBef>
              <a:spcAft>
                <a:spcPts val="0"/>
              </a:spcAft>
              <a:buClr>
                <a:srgbClr val="000000"/>
              </a:buClr>
              <a:buSzPts val="1100"/>
              <a:buFont typeface="Arial"/>
              <a:buChar char="●"/>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8"/>
        <p:cNvGrpSpPr/>
        <p:nvPr/>
      </p:nvGrpSpPr>
      <p:grpSpPr>
        <a:xfrm>
          <a:off x="0" y="0"/>
          <a:ext cx="0" cy="0"/>
          <a:chOff x="0" y="0"/>
          <a:chExt cx="0" cy="0"/>
        </a:xfrm>
      </p:grpSpPr>
      <p:sp>
        <p:nvSpPr>
          <p:cNvPr id="499" name="Google Shape;499;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00" name="Google Shape;500;p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71450" lvl="0" indent="-171450" algn="l" rtl="0">
              <a:lnSpc>
                <a:spcPct val="100000"/>
              </a:lnSpc>
              <a:spcBef>
                <a:spcPts val="0"/>
              </a:spcBef>
              <a:spcAft>
                <a:spcPts val="0"/>
              </a:spcAft>
              <a:buClr>
                <a:schemeClr val="dk1"/>
              </a:buClr>
              <a:buSzPts val="1100"/>
              <a:buChar char="●"/>
            </a:pPr>
            <a:r>
              <a:rPr lang="en-US">
                <a:solidFill>
                  <a:schemeClr val="dk1"/>
                </a:solidFill>
              </a:rPr>
              <a:t>More examples from Univ of Iowa</a:t>
            </a:r>
            <a:endParaRPr>
              <a:solidFill>
                <a:schemeClr val="dk1"/>
              </a:solidFill>
            </a:endParaRPr>
          </a:p>
          <a:p>
            <a:pPr marL="171450" lvl="0" indent="-171450" algn="l" rtl="0">
              <a:lnSpc>
                <a:spcPct val="100000"/>
              </a:lnSpc>
              <a:spcBef>
                <a:spcPts val="0"/>
              </a:spcBef>
              <a:spcAft>
                <a:spcPts val="0"/>
              </a:spcAft>
              <a:buClr>
                <a:schemeClr val="dk1"/>
              </a:buClr>
              <a:buSzPts val="1100"/>
              <a:buChar char="●"/>
            </a:pPr>
            <a:endParaRPr>
              <a:solidFill>
                <a:schemeClr val="dk1"/>
              </a:solidFill>
            </a:endParaRPr>
          </a:p>
          <a:p>
            <a:pPr marL="171450" lvl="0" indent="-171450" algn="l" rtl="0">
              <a:lnSpc>
                <a:spcPct val="100000"/>
              </a:lnSpc>
              <a:spcBef>
                <a:spcPts val="0"/>
              </a:spcBef>
              <a:spcAft>
                <a:spcPts val="0"/>
              </a:spcAft>
              <a:buClr>
                <a:schemeClr val="dk1"/>
              </a:buClr>
              <a:buSzPts val="1100"/>
              <a:buChar char="●"/>
            </a:pPr>
            <a:r>
              <a:rPr lang="en-US">
                <a:solidFill>
                  <a:schemeClr val="dk1"/>
                </a:solidFill>
              </a:rPr>
              <a:t>News analysis – add context and deeper insight into events and topics being discussed in the news. </a:t>
            </a:r>
            <a:endParaRPr>
              <a:solidFill>
                <a:schemeClr val="dk1"/>
              </a:solidFill>
            </a:endParaRPr>
          </a:p>
          <a:p>
            <a:pPr marL="914400" lvl="1" indent="-298450" algn="l" rtl="0">
              <a:lnSpc>
                <a:spcPct val="100000"/>
              </a:lnSpc>
              <a:spcBef>
                <a:spcPts val="0"/>
              </a:spcBef>
              <a:spcAft>
                <a:spcPts val="0"/>
              </a:spcAft>
              <a:buClr>
                <a:schemeClr val="dk1"/>
              </a:buClr>
              <a:buSzPts val="1100"/>
              <a:buChar char="○"/>
            </a:pPr>
            <a:r>
              <a:rPr lang="en-US">
                <a:solidFill>
                  <a:schemeClr val="dk1"/>
                </a:solidFill>
              </a:rPr>
              <a:t>Our bread and butter. Adding commentary and extra context behind the headlines. What’s the thing people aren’t talking about when they talk about X topic in the news? What’s missing? We’re not reporting on the details, we’re adding expertise to the public conversation.</a:t>
            </a:r>
            <a:endParaRPr b="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6"/>
        <p:cNvGrpSpPr/>
        <p:nvPr/>
      </p:nvGrpSpPr>
      <p:grpSpPr>
        <a:xfrm>
          <a:off x="0" y="0"/>
          <a:ext cx="0" cy="0"/>
          <a:chOff x="0" y="0"/>
          <a:chExt cx="0" cy="0"/>
        </a:xfrm>
      </p:grpSpPr>
      <p:sp>
        <p:nvSpPr>
          <p:cNvPr id="507" name="Google Shape;507;p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08" name="Google Shape;508;p1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71450" lvl="0" indent="-171450" algn="l" rtl="0">
              <a:lnSpc>
                <a:spcPct val="100000"/>
              </a:lnSpc>
              <a:spcBef>
                <a:spcPts val="0"/>
              </a:spcBef>
              <a:spcAft>
                <a:spcPts val="0"/>
              </a:spcAft>
              <a:buClr>
                <a:schemeClr val="dk1"/>
              </a:buClr>
              <a:buSzPts val="1100"/>
              <a:buChar char="●"/>
            </a:pPr>
            <a:r>
              <a:rPr lang="en-US">
                <a:solidFill>
                  <a:schemeClr val="dk1"/>
                </a:solidFill>
              </a:rPr>
              <a:t>New research and discoveries – share new research coming out of academia, which includes research coming off embargo</a:t>
            </a:r>
            <a:endParaRPr b="0"/>
          </a:p>
          <a:p>
            <a:pPr marL="158750" lvl="0" indent="0" algn="l" rtl="0">
              <a:lnSpc>
                <a:spcPct val="100000"/>
              </a:lnSpc>
              <a:spcBef>
                <a:spcPts val="0"/>
              </a:spcBef>
              <a:spcAft>
                <a:spcPts val="0"/>
              </a:spcAft>
              <a:buSzPts val="1100"/>
              <a:buNone/>
            </a:pPr>
            <a:endParaRPr b="0" i="0">
              <a:solidFill>
                <a:srgbClr val="000000"/>
              </a:solidFill>
              <a:latin typeface="Libre Baskerville"/>
              <a:ea typeface="Libre Baskerville"/>
              <a:cs typeface="Libre Baskerville"/>
              <a:sym typeface="Libre Baskerville"/>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4"/>
        <p:cNvGrpSpPr/>
        <p:nvPr/>
      </p:nvGrpSpPr>
      <p:grpSpPr>
        <a:xfrm>
          <a:off x="0" y="0"/>
          <a:ext cx="0" cy="0"/>
          <a:chOff x="0" y="0"/>
          <a:chExt cx="0" cy="0"/>
        </a:xfrm>
      </p:grpSpPr>
      <p:sp>
        <p:nvSpPr>
          <p:cNvPr id="515" name="Google Shape;515;p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16" name="Google Shape;516;p1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98450" algn="l" rtl="0">
              <a:lnSpc>
                <a:spcPct val="100000"/>
              </a:lnSpc>
              <a:spcBef>
                <a:spcPts val="0"/>
              </a:spcBef>
              <a:spcAft>
                <a:spcPts val="0"/>
              </a:spcAft>
              <a:buClr>
                <a:schemeClr val="dk1"/>
              </a:buClr>
              <a:buSzPts val="1100"/>
              <a:buChar char="●"/>
            </a:pPr>
            <a:r>
              <a:rPr lang="en-US">
                <a:solidFill>
                  <a:schemeClr val="dk1"/>
                </a:solidFill>
              </a:rPr>
              <a:t>Curiosity pieces – pieces that typically answer a simple question that people might be wondering about or give readers a behind-the-scenes look at how interesting work is being done. They’re more “fun” stories that explore questions everyone has. Including but not limited to curious kids - answering “googleable” questions. Should I kill spiders in my house? Should I turn my AC off when I leave my home? What does the Bible say about abortion? While these stories are often on the “fun” side, they also delve into serious topics.</a:t>
            </a:r>
            <a:endParaRPr>
              <a:solidFill>
                <a:schemeClr val="dk1"/>
              </a:solidFill>
            </a:endParaRPr>
          </a:p>
          <a:p>
            <a:pPr marL="457200" lvl="0" indent="-298450" algn="l" rtl="0">
              <a:lnSpc>
                <a:spcPct val="100000"/>
              </a:lnSpc>
              <a:spcBef>
                <a:spcPts val="0"/>
              </a:spcBef>
              <a:spcAft>
                <a:spcPts val="0"/>
              </a:spcAft>
              <a:buClr>
                <a:schemeClr val="dk1"/>
              </a:buClr>
              <a:buSzPts val="1100"/>
              <a:buChar char="●"/>
            </a:pPr>
            <a:r>
              <a:rPr lang="en-US">
                <a:solidFill>
                  <a:schemeClr val="dk1"/>
                </a:solidFill>
              </a:rPr>
              <a:t>We also have a series called Curious Kids, in which we ask experts to answer a question a real kid has sent to us in a clear, simple and often light-hearted way.</a:t>
            </a:r>
            <a:endParaRPr b="0"/>
          </a:p>
          <a:p>
            <a:pPr marL="0" lvl="0" indent="0" algn="l" rtl="0">
              <a:lnSpc>
                <a:spcPct val="100000"/>
              </a:lnSpc>
              <a:spcBef>
                <a:spcPts val="0"/>
              </a:spcBef>
              <a:spcAft>
                <a:spcPts val="0"/>
              </a:spcAft>
              <a:buSzPts val="1100"/>
              <a:buNone/>
            </a:pPr>
            <a:endParaRPr b="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1"/>
        <p:cNvGrpSpPr/>
        <p:nvPr/>
      </p:nvGrpSpPr>
      <p:grpSpPr>
        <a:xfrm>
          <a:off x="0" y="0"/>
          <a:ext cx="0" cy="0"/>
          <a:chOff x="0" y="0"/>
          <a:chExt cx="0" cy="0"/>
        </a:xfrm>
      </p:grpSpPr>
      <p:sp>
        <p:nvSpPr>
          <p:cNvPr id="522" name="Google Shape;522;p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23" name="Google Shape;523;p1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US" sz="1100">
                <a:latin typeface="Avenir"/>
                <a:ea typeface="Avenir"/>
                <a:cs typeface="Avenir"/>
                <a:sym typeface="Avenir"/>
              </a:rPr>
              <a:t>The process of writing with us starts with a pitch sent via our pitch form. As opposed to a fully written story, a pitch answers a few basic questions about your story idea and your expertise that our editors review and determine if they want to commission.</a:t>
            </a:r>
            <a:endParaRPr/>
          </a:p>
          <a:p>
            <a:pPr marL="0" marR="0" lvl="0" indent="0" algn="l" rtl="0">
              <a:lnSpc>
                <a:spcPct val="100000"/>
              </a:lnSpc>
              <a:spcBef>
                <a:spcPts val="0"/>
              </a:spcBef>
              <a:spcAft>
                <a:spcPts val="0"/>
              </a:spcAft>
              <a:buClr>
                <a:srgbClr val="000000"/>
              </a:buClr>
              <a:buSzPts val="1100"/>
              <a:buFont typeface="Arial"/>
              <a:buNone/>
            </a:pPr>
            <a:endParaRPr sz="1100">
              <a:latin typeface="Avenir"/>
              <a:ea typeface="Avenir"/>
              <a:cs typeface="Avenir"/>
              <a:sym typeface="Avenir"/>
            </a:endParaRPr>
          </a:p>
          <a:p>
            <a:pPr marL="0" marR="0" lvl="0" indent="0" algn="l" rtl="0">
              <a:lnSpc>
                <a:spcPct val="100000"/>
              </a:lnSpc>
              <a:spcBef>
                <a:spcPts val="0"/>
              </a:spcBef>
              <a:spcAft>
                <a:spcPts val="0"/>
              </a:spcAft>
              <a:buClr>
                <a:srgbClr val="000000"/>
              </a:buClr>
              <a:buSzPts val="1100"/>
              <a:buFont typeface="Arial"/>
              <a:buNone/>
            </a:pPr>
            <a:r>
              <a:rPr lang="en-US" sz="1100">
                <a:latin typeface="Avenir"/>
                <a:ea typeface="Avenir"/>
                <a:cs typeface="Avenir"/>
                <a:sym typeface="Avenir"/>
              </a:rPr>
              <a:t>Here is part of our pitch form, which consists of:</a:t>
            </a:r>
            <a:endParaRPr/>
          </a:p>
          <a:p>
            <a:pPr marL="0" marR="0" lvl="0" indent="0" algn="l" rtl="0">
              <a:lnSpc>
                <a:spcPct val="100000"/>
              </a:lnSpc>
              <a:spcBef>
                <a:spcPts val="0"/>
              </a:spcBef>
              <a:spcAft>
                <a:spcPts val="0"/>
              </a:spcAft>
              <a:buClr>
                <a:srgbClr val="000000"/>
              </a:buClr>
              <a:buSzPts val="1100"/>
              <a:buFont typeface="Arial"/>
              <a:buNone/>
            </a:pPr>
            <a:r>
              <a:rPr lang="en-US" sz="1100">
                <a:latin typeface="Avenir"/>
                <a:ea typeface="Avenir"/>
                <a:cs typeface="Avenir"/>
                <a:sym typeface="Avenir"/>
              </a:rPr>
              <a:t>-brief headline that sums up your story idea</a:t>
            </a:r>
            <a:endParaRPr/>
          </a:p>
          <a:p>
            <a:pPr marL="0" marR="0" lvl="0" indent="0" algn="l" rtl="0">
              <a:lnSpc>
                <a:spcPct val="100000"/>
              </a:lnSpc>
              <a:spcBef>
                <a:spcPts val="0"/>
              </a:spcBef>
              <a:spcAft>
                <a:spcPts val="0"/>
              </a:spcAft>
              <a:buClr>
                <a:srgbClr val="000000"/>
              </a:buClr>
              <a:buSzPts val="1100"/>
              <a:buFont typeface="Arial"/>
              <a:buNone/>
            </a:pPr>
            <a:r>
              <a:rPr lang="en-US" sz="1100">
                <a:latin typeface="Avenir"/>
                <a:ea typeface="Avenir"/>
                <a:cs typeface="Avenir"/>
                <a:sym typeface="Avenir"/>
              </a:rPr>
              <a:t>-the main point of your story</a:t>
            </a:r>
            <a:endParaRPr/>
          </a:p>
          <a:p>
            <a:pPr marL="0" marR="0" lvl="0" indent="0" algn="l" rtl="0">
              <a:lnSpc>
                <a:spcPct val="100000"/>
              </a:lnSpc>
              <a:spcBef>
                <a:spcPts val="0"/>
              </a:spcBef>
              <a:spcAft>
                <a:spcPts val="0"/>
              </a:spcAft>
              <a:buClr>
                <a:srgbClr val="000000"/>
              </a:buClr>
              <a:buSzPts val="1100"/>
              <a:buFont typeface="Arial"/>
              <a:buNone/>
            </a:pPr>
            <a:r>
              <a:rPr lang="en-US" sz="1100">
                <a:latin typeface="Avenir"/>
                <a:ea typeface="Avenir"/>
                <a:cs typeface="Avenir"/>
                <a:sym typeface="Avenir"/>
              </a:rPr>
              <a:t>-your expertise on the topic and what research your proposed story would be based upon</a:t>
            </a:r>
            <a:endParaRPr/>
          </a:p>
          <a:p>
            <a:pPr marL="0" marR="0" lvl="0" indent="0" algn="l" rtl="0">
              <a:lnSpc>
                <a:spcPct val="100000"/>
              </a:lnSpc>
              <a:spcBef>
                <a:spcPts val="0"/>
              </a:spcBef>
              <a:spcAft>
                <a:spcPts val="0"/>
              </a:spcAft>
              <a:buClr>
                <a:srgbClr val="000000"/>
              </a:buClr>
              <a:buSzPts val="1100"/>
              <a:buFont typeface="Arial"/>
              <a:buNone/>
            </a:pPr>
            <a:r>
              <a:rPr lang="en-US" sz="1100">
                <a:latin typeface="Avenir"/>
                <a:ea typeface="Avenir"/>
                <a:cs typeface="Avenir"/>
                <a:sym typeface="Avenir"/>
              </a:rPr>
              <a:t>-conflicts of interest</a:t>
            </a:r>
            <a:endParaRPr/>
          </a:p>
          <a:p>
            <a:pPr marL="0" marR="0" lvl="0" indent="0" algn="l" rtl="0">
              <a:lnSpc>
                <a:spcPct val="100000"/>
              </a:lnSpc>
              <a:spcBef>
                <a:spcPts val="0"/>
              </a:spcBef>
              <a:spcAft>
                <a:spcPts val="0"/>
              </a:spcAft>
              <a:buClr>
                <a:srgbClr val="000000"/>
              </a:buClr>
              <a:buSzPts val="1100"/>
              <a:buFont typeface="Arial"/>
              <a:buNone/>
            </a:pPr>
            <a:r>
              <a:rPr lang="en-US" sz="1100">
                <a:latin typeface="Avenir"/>
                <a:ea typeface="Avenir"/>
                <a:cs typeface="Avenir"/>
                <a:sym typeface="Avenir"/>
              </a:rPr>
              <a:t>-timeliness</a:t>
            </a:r>
            <a:endParaRPr/>
          </a:p>
          <a:p>
            <a:pPr marL="0" marR="0" lvl="0" indent="0" algn="l" rtl="0">
              <a:lnSpc>
                <a:spcPct val="100000"/>
              </a:lnSpc>
              <a:spcBef>
                <a:spcPts val="0"/>
              </a:spcBef>
              <a:spcAft>
                <a:spcPts val="0"/>
              </a:spcAft>
              <a:buClr>
                <a:srgbClr val="000000"/>
              </a:buClr>
              <a:buSzPts val="1100"/>
              <a:buFont typeface="Arial"/>
              <a:buNone/>
            </a:pPr>
            <a:r>
              <a:rPr lang="en-US" sz="1100">
                <a:latin typeface="Avenir"/>
                <a:ea typeface="Avenir"/>
                <a:cs typeface="Avenir"/>
                <a:sym typeface="Avenir"/>
              </a:rPr>
              <a:t>-section</a:t>
            </a:r>
            <a:endParaRPr/>
          </a:p>
          <a:p>
            <a:pPr marL="0" marR="0" lvl="0" indent="0" algn="l" rtl="0">
              <a:lnSpc>
                <a:spcPct val="100000"/>
              </a:lnSpc>
              <a:spcBef>
                <a:spcPts val="0"/>
              </a:spcBef>
              <a:spcAft>
                <a:spcPts val="0"/>
              </a:spcAft>
              <a:buClr>
                <a:srgbClr val="000000"/>
              </a:buClr>
              <a:buSzPts val="1100"/>
              <a:buFont typeface="Arial"/>
              <a:buNone/>
            </a:pPr>
            <a:endParaRPr sz="1100">
              <a:latin typeface="Avenir"/>
              <a:ea typeface="Avenir"/>
              <a:cs typeface="Avenir"/>
              <a:sym typeface="Avenir"/>
            </a:endParaRPr>
          </a:p>
          <a:p>
            <a:pPr marL="0" marR="0" lvl="0" indent="0" algn="l" rtl="0">
              <a:lnSpc>
                <a:spcPct val="100000"/>
              </a:lnSpc>
              <a:spcBef>
                <a:spcPts val="0"/>
              </a:spcBef>
              <a:spcAft>
                <a:spcPts val="0"/>
              </a:spcAft>
              <a:buClr>
                <a:srgbClr val="000000"/>
              </a:buClr>
              <a:buSzPts val="1100"/>
              <a:buFont typeface="Arial"/>
              <a:buNone/>
            </a:pPr>
            <a:r>
              <a:rPr lang="en-US" sz="1100">
                <a:latin typeface="Avenir"/>
                <a:ea typeface="Avenir"/>
                <a:cs typeface="Avenir"/>
                <a:sym typeface="Avenir"/>
              </a:rPr>
              <a:t>Once you submit it, the desk editor will review the pitch, usually within 5 business days. If your pitch is accepted, you and the editor will have a brief call before you start writing to go over the angle of your story, wordcount, deadline, how to use our system, etc. If the editor is not commissioning, you will get some feedback as to why – for example, a similar story is already in the works or just recently published, the story idea is geared toward a general audience, the pitch reads as an op-ed or advocacy piece, etc.</a:t>
            </a:r>
            <a:endParaRPr/>
          </a:p>
          <a:p>
            <a:pPr marL="0" marR="0" lvl="0" indent="0" algn="l" rtl="0">
              <a:lnSpc>
                <a:spcPct val="100000"/>
              </a:lnSpc>
              <a:spcBef>
                <a:spcPts val="0"/>
              </a:spcBef>
              <a:spcAft>
                <a:spcPts val="0"/>
              </a:spcAft>
              <a:buClr>
                <a:srgbClr val="000000"/>
              </a:buClr>
              <a:buSzPts val="1100"/>
              <a:buFont typeface="Arial"/>
              <a:buNone/>
            </a:pPr>
            <a:endParaRPr sz="1100">
              <a:latin typeface="Avenir"/>
              <a:ea typeface="Avenir"/>
              <a:cs typeface="Avenir"/>
              <a:sym typeface="Avenir"/>
            </a:endParaRPr>
          </a:p>
          <a:p>
            <a:pPr marL="0" marR="0" lvl="0" indent="0" algn="l" rtl="0">
              <a:lnSpc>
                <a:spcPct val="100000"/>
              </a:lnSpc>
              <a:spcBef>
                <a:spcPts val="0"/>
              </a:spcBef>
              <a:spcAft>
                <a:spcPts val="0"/>
              </a:spcAft>
              <a:buClr>
                <a:srgbClr val="000000"/>
              </a:buClr>
              <a:buSzPts val="1100"/>
              <a:buFont typeface="Arial"/>
              <a:buNone/>
            </a:pPr>
            <a:r>
              <a:rPr lang="en-US" sz="1100">
                <a:latin typeface="Avenir"/>
                <a:ea typeface="Avenir"/>
                <a:cs typeface="Avenir"/>
                <a:sym typeface="Avenir"/>
              </a:rPr>
              <a:t>To access our pitch form, you will need to sign up for an author account on our site.</a:t>
            </a:r>
            <a:endParaRPr/>
          </a:p>
          <a:p>
            <a:pPr marL="0" marR="0" lvl="0" indent="0" algn="l" rtl="0">
              <a:lnSpc>
                <a:spcPct val="100000"/>
              </a:lnSpc>
              <a:spcBef>
                <a:spcPts val="0"/>
              </a:spcBef>
              <a:spcAft>
                <a:spcPts val="0"/>
              </a:spcAft>
              <a:buClr>
                <a:srgbClr val="000000"/>
              </a:buClr>
              <a:buSzPts val="1100"/>
              <a:buFont typeface="Arial"/>
              <a:buNone/>
            </a:pPr>
            <a:endParaRPr sz="1100">
              <a:latin typeface="Avenir"/>
              <a:ea typeface="Avenir"/>
              <a:cs typeface="Avenir"/>
              <a:sym typeface="Aveni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8"/>
        <p:cNvGrpSpPr/>
        <p:nvPr/>
      </p:nvGrpSpPr>
      <p:grpSpPr>
        <a:xfrm>
          <a:off x="0" y="0"/>
          <a:ext cx="0" cy="0"/>
          <a:chOff x="0" y="0"/>
          <a:chExt cx="0" cy="0"/>
        </a:xfrm>
      </p:grpSpPr>
      <p:sp>
        <p:nvSpPr>
          <p:cNvPr id="529" name="Google Shape;529;p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30" name="Google Shape;530;p6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US" sz="1100">
                <a:latin typeface="Avenir"/>
                <a:ea typeface="Avenir"/>
                <a:cs typeface="Avenir"/>
                <a:sym typeface="Avenir"/>
              </a:rPr>
              <a:t>Our editors consider these main things when they are deciding whether or not to commission a pitch:</a:t>
            </a:r>
            <a:endParaRPr/>
          </a:p>
          <a:p>
            <a:pPr marL="0" marR="0" lvl="0" indent="0" algn="l" rtl="0">
              <a:lnSpc>
                <a:spcPct val="100000"/>
              </a:lnSpc>
              <a:spcBef>
                <a:spcPts val="0"/>
              </a:spcBef>
              <a:spcAft>
                <a:spcPts val="0"/>
              </a:spcAft>
              <a:buClr>
                <a:srgbClr val="000000"/>
              </a:buClr>
              <a:buSzPts val="1100"/>
              <a:buFont typeface="Arial"/>
              <a:buNone/>
            </a:pPr>
            <a:endParaRPr sz="1100">
              <a:latin typeface="Avenir"/>
              <a:ea typeface="Avenir"/>
              <a:cs typeface="Avenir"/>
              <a:sym typeface="Avenir"/>
            </a:endParaRPr>
          </a:p>
          <a:p>
            <a:pPr marL="171450" marR="0" lvl="0" indent="-171450" algn="l" rtl="0">
              <a:lnSpc>
                <a:spcPct val="100000"/>
              </a:lnSpc>
              <a:spcBef>
                <a:spcPts val="0"/>
              </a:spcBef>
              <a:spcAft>
                <a:spcPts val="0"/>
              </a:spcAft>
              <a:buClr>
                <a:srgbClr val="000000"/>
              </a:buClr>
              <a:buSzPts val="1100"/>
              <a:buChar char="●"/>
            </a:pPr>
            <a:r>
              <a:rPr lang="en-US" sz="1100">
                <a:latin typeface="Avenir"/>
                <a:ea typeface="Avenir"/>
                <a:cs typeface="Avenir"/>
                <a:sym typeface="Avenir"/>
              </a:rPr>
              <a:t>Is the story of interest to a general audience? Or why should someone outside of the field and academia care about this story?</a:t>
            </a:r>
            <a:endParaRPr/>
          </a:p>
          <a:p>
            <a:pPr marL="171450" marR="0" lvl="0" indent="-171450" algn="l" rtl="0">
              <a:lnSpc>
                <a:spcPct val="100000"/>
              </a:lnSpc>
              <a:spcBef>
                <a:spcPts val="0"/>
              </a:spcBef>
              <a:spcAft>
                <a:spcPts val="0"/>
              </a:spcAft>
              <a:buClr>
                <a:srgbClr val="000000"/>
              </a:buClr>
              <a:buSzPts val="1100"/>
              <a:buChar char="●"/>
            </a:pPr>
            <a:r>
              <a:rPr lang="en-US" sz="1100">
                <a:latin typeface="Avenir"/>
                <a:ea typeface="Avenir"/>
                <a:cs typeface="Avenir"/>
                <a:sym typeface="Avenir"/>
              </a:rPr>
              <a:t>Is the story timely? Or why should they care </a:t>
            </a:r>
            <a:r>
              <a:rPr lang="en-US" sz="1100" i="1">
                <a:latin typeface="Avenir"/>
                <a:ea typeface="Avenir"/>
                <a:cs typeface="Avenir"/>
                <a:sym typeface="Avenir"/>
              </a:rPr>
              <a:t>now</a:t>
            </a:r>
            <a:r>
              <a:rPr lang="en-US" sz="1100" i="0">
                <a:latin typeface="Avenir"/>
                <a:ea typeface="Avenir"/>
                <a:cs typeface="Avenir"/>
                <a:sym typeface="Avenir"/>
              </a:rPr>
              <a:t>? (for example, have you published new research or is there an upcoming milestone, event or anniversary coming up that your idea relates to?)</a:t>
            </a:r>
            <a:endParaRPr/>
          </a:p>
          <a:p>
            <a:pPr marL="171450" marR="0" lvl="0" indent="-171450" algn="l" rtl="0">
              <a:lnSpc>
                <a:spcPct val="100000"/>
              </a:lnSpc>
              <a:spcBef>
                <a:spcPts val="0"/>
              </a:spcBef>
              <a:spcAft>
                <a:spcPts val="0"/>
              </a:spcAft>
              <a:buClr>
                <a:srgbClr val="000000"/>
              </a:buClr>
              <a:buSzPts val="1100"/>
              <a:buChar char="●"/>
            </a:pPr>
            <a:r>
              <a:rPr lang="en-US" sz="1100" i="0">
                <a:latin typeface="Avenir"/>
                <a:ea typeface="Avenir"/>
                <a:cs typeface="Avenir"/>
                <a:sym typeface="Avenir"/>
              </a:rPr>
              <a:t>Is the author an expert on what they’re pitching? Another way to think about this is what evidence will the proposed piece be based on?</a:t>
            </a:r>
            <a:endParaRPr/>
          </a:p>
          <a:p>
            <a:pPr marL="171450" marR="0" lvl="0" indent="-171450" algn="l" rtl="0">
              <a:lnSpc>
                <a:spcPct val="100000"/>
              </a:lnSpc>
              <a:spcBef>
                <a:spcPts val="0"/>
              </a:spcBef>
              <a:spcAft>
                <a:spcPts val="0"/>
              </a:spcAft>
              <a:buClr>
                <a:srgbClr val="000000"/>
              </a:buClr>
              <a:buSzPts val="1100"/>
              <a:buChar char="●"/>
            </a:pPr>
            <a:r>
              <a:rPr lang="en-US" sz="1100" i="0">
                <a:latin typeface="Avenir"/>
                <a:ea typeface="Avenir"/>
                <a:cs typeface="Avenir"/>
                <a:sym typeface="Avenir"/>
              </a:rPr>
              <a:t>Can the angle be covered in 1,000 or fewer words? Another way of thinking about this is what is the one story you’re proposing to tell?</a:t>
            </a:r>
            <a:br>
              <a:rPr lang="en-US" sz="1100" i="0">
                <a:latin typeface="Avenir"/>
                <a:ea typeface="Avenir"/>
                <a:cs typeface="Avenir"/>
                <a:sym typeface="Avenir"/>
              </a:rPr>
            </a:br>
            <a:br>
              <a:rPr lang="en-US" sz="1100" i="0">
                <a:latin typeface="Avenir"/>
                <a:ea typeface="Avenir"/>
                <a:cs typeface="Avenir"/>
                <a:sym typeface="Avenir"/>
              </a:rPr>
            </a:br>
            <a:r>
              <a:rPr lang="en-US">
                <a:latin typeface="Avenir"/>
                <a:ea typeface="Avenir"/>
                <a:cs typeface="Avenir"/>
                <a:sym typeface="Avenir"/>
              </a:rPr>
              <a:t>r</a:t>
            </a:r>
            <a:r>
              <a:rPr lang="en-US" sz="1100" i="0">
                <a:latin typeface="Avenir"/>
                <a:ea typeface="Avenir"/>
                <a:cs typeface="Avenir"/>
                <a:sym typeface="Avenir"/>
              </a:rPr>
              <a:t>eaching out to campus communicat</a:t>
            </a:r>
            <a:r>
              <a:rPr lang="en-US">
                <a:latin typeface="Avenir"/>
                <a:ea typeface="Avenir"/>
                <a:cs typeface="Avenir"/>
                <a:sym typeface="Avenir"/>
              </a:rPr>
              <a:t>ors for help</a:t>
            </a:r>
            <a:endParaRPr sz="1100" b="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5"/>
        <p:cNvGrpSpPr/>
        <p:nvPr/>
      </p:nvGrpSpPr>
      <p:grpSpPr>
        <a:xfrm>
          <a:off x="0" y="0"/>
          <a:ext cx="0" cy="0"/>
          <a:chOff x="0" y="0"/>
          <a:chExt cx="0" cy="0"/>
        </a:xfrm>
      </p:grpSpPr>
      <p:sp>
        <p:nvSpPr>
          <p:cNvPr id="536" name="Google Shape;536;g2e7f0dd79e4_0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37" name="Google Shape;537;g2e7f0dd79e4_0_1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US" sz="1100">
                <a:latin typeface="Avenir"/>
                <a:ea typeface="Avenir"/>
                <a:cs typeface="Avenir"/>
                <a:sym typeface="Avenir"/>
              </a:rPr>
              <a:t>Our editors consider these main things when they are deciding whether or not to commission a pitch:</a:t>
            </a:r>
            <a:endParaRPr/>
          </a:p>
          <a:p>
            <a:pPr marL="0" marR="0" lvl="0" indent="0" algn="l" rtl="0">
              <a:lnSpc>
                <a:spcPct val="100000"/>
              </a:lnSpc>
              <a:spcBef>
                <a:spcPts val="0"/>
              </a:spcBef>
              <a:spcAft>
                <a:spcPts val="0"/>
              </a:spcAft>
              <a:buClr>
                <a:srgbClr val="000000"/>
              </a:buClr>
              <a:buSzPts val="1100"/>
              <a:buFont typeface="Arial"/>
              <a:buNone/>
            </a:pPr>
            <a:endParaRPr sz="1100">
              <a:latin typeface="Avenir"/>
              <a:ea typeface="Avenir"/>
              <a:cs typeface="Avenir"/>
              <a:sym typeface="Avenir"/>
            </a:endParaRPr>
          </a:p>
          <a:p>
            <a:pPr marL="171450" marR="0" lvl="0" indent="-171450" algn="l" rtl="0">
              <a:lnSpc>
                <a:spcPct val="100000"/>
              </a:lnSpc>
              <a:spcBef>
                <a:spcPts val="0"/>
              </a:spcBef>
              <a:spcAft>
                <a:spcPts val="0"/>
              </a:spcAft>
              <a:buClr>
                <a:srgbClr val="000000"/>
              </a:buClr>
              <a:buSzPts val="1100"/>
              <a:buChar char="●"/>
            </a:pPr>
            <a:r>
              <a:rPr lang="en-US" sz="1100">
                <a:latin typeface="Avenir"/>
                <a:ea typeface="Avenir"/>
                <a:cs typeface="Avenir"/>
                <a:sym typeface="Avenir"/>
              </a:rPr>
              <a:t>Is the story of interest to a general audience? Or why should someone outside of the field and academia care about this story?</a:t>
            </a:r>
            <a:endParaRPr/>
          </a:p>
          <a:p>
            <a:pPr marL="171450" marR="0" lvl="0" indent="-171450" algn="l" rtl="0">
              <a:lnSpc>
                <a:spcPct val="100000"/>
              </a:lnSpc>
              <a:spcBef>
                <a:spcPts val="0"/>
              </a:spcBef>
              <a:spcAft>
                <a:spcPts val="0"/>
              </a:spcAft>
              <a:buClr>
                <a:srgbClr val="000000"/>
              </a:buClr>
              <a:buSzPts val="1100"/>
              <a:buChar char="●"/>
            </a:pPr>
            <a:r>
              <a:rPr lang="en-US" sz="1100">
                <a:latin typeface="Avenir"/>
                <a:ea typeface="Avenir"/>
                <a:cs typeface="Avenir"/>
                <a:sym typeface="Avenir"/>
              </a:rPr>
              <a:t>Is the story timely? Or why should they care </a:t>
            </a:r>
            <a:r>
              <a:rPr lang="en-US" sz="1100" i="1">
                <a:latin typeface="Avenir"/>
                <a:ea typeface="Avenir"/>
                <a:cs typeface="Avenir"/>
                <a:sym typeface="Avenir"/>
              </a:rPr>
              <a:t>now</a:t>
            </a:r>
            <a:r>
              <a:rPr lang="en-US" sz="1100" i="0">
                <a:latin typeface="Avenir"/>
                <a:ea typeface="Avenir"/>
                <a:cs typeface="Avenir"/>
                <a:sym typeface="Avenir"/>
              </a:rPr>
              <a:t>? (for example, have you published new research or is there an upcoming milestone, event or anniversary coming up that your idea relates to?)</a:t>
            </a:r>
            <a:endParaRPr/>
          </a:p>
          <a:p>
            <a:pPr marL="171450" marR="0" lvl="0" indent="-171450" algn="l" rtl="0">
              <a:lnSpc>
                <a:spcPct val="100000"/>
              </a:lnSpc>
              <a:spcBef>
                <a:spcPts val="0"/>
              </a:spcBef>
              <a:spcAft>
                <a:spcPts val="0"/>
              </a:spcAft>
              <a:buClr>
                <a:srgbClr val="000000"/>
              </a:buClr>
              <a:buSzPts val="1100"/>
              <a:buChar char="●"/>
            </a:pPr>
            <a:r>
              <a:rPr lang="en-US" sz="1100" i="0">
                <a:latin typeface="Avenir"/>
                <a:ea typeface="Avenir"/>
                <a:cs typeface="Avenir"/>
                <a:sym typeface="Avenir"/>
              </a:rPr>
              <a:t>Is the author an expert on what they’re pitching? Another way to think about this is what evidence will the proposed piece be based on?</a:t>
            </a:r>
            <a:endParaRPr/>
          </a:p>
          <a:p>
            <a:pPr marL="171450" marR="0" lvl="0" indent="-171450" algn="l" rtl="0">
              <a:lnSpc>
                <a:spcPct val="100000"/>
              </a:lnSpc>
              <a:spcBef>
                <a:spcPts val="0"/>
              </a:spcBef>
              <a:spcAft>
                <a:spcPts val="0"/>
              </a:spcAft>
              <a:buClr>
                <a:srgbClr val="000000"/>
              </a:buClr>
              <a:buSzPts val="1100"/>
              <a:buChar char="●"/>
            </a:pPr>
            <a:r>
              <a:rPr lang="en-US" sz="1100" i="0">
                <a:latin typeface="Avenir"/>
                <a:ea typeface="Avenir"/>
                <a:cs typeface="Avenir"/>
                <a:sym typeface="Avenir"/>
              </a:rPr>
              <a:t>Can the angle be covered in 1,000 or fewer words? Another way of thinking about this is what is the one story you’re proposing to tell?</a:t>
            </a:r>
            <a:br>
              <a:rPr lang="en-US" sz="1100" i="0">
                <a:latin typeface="Avenir"/>
                <a:ea typeface="Avenir"/>
                <a:cs typeface="Avenir"/>
                <a:sym typeface="Avenir"/>
              </a:rPr>
            </a:br>
            <a:br>
              <a:rPr lang="en-US" sz="1100" i="0">
                <a:latin typeface="Avenir"/>
                <a:ea typeface="Avenir"/>
                <a:cs typeface="Avenir"/>
                <a:sym typeface="Avenir"/>
              </a:rPr>
            </a:br>
            <a:r>
              <a:rPr lang="en-US">
                <a:latin typeface="Avenir"/>
                <a:ea typeface="Avenir"/>
                <a:cs typeface="Avenir"/>
                <a:sym typeface="Avenir"/>
              </a:rPr>
              <a:t>r</a:t>
            </a:r>
            <a:r>
              <a:rPr lang="en-US" sz="1100" i="0">
                <a:latin typeface="Avenir"/>
                <a:ea typeface="Avenir"/>
                <a:cs typeface="Avenir"/>
                <a:sym typeface="Avenir"/>
              </a:rPr>
              <a:t>eaching out to campus communicat</a:t>
            </a:r>
            <a:r>
              <a:rPr lang="en-US">
                <a:latin typeface="Avenir"/>
                <a:ea typeface="Avenir"/>
                <a:cs typeface="Avenir"/>
                <a:sym typeface="Avenir"/>
              </a:rPr>
              <a:t>ors for help</a:t>
            </a:r>
            <a:endParaRPr sz="1100" b="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2"/>
        <p:cNvGrpSpPr/>
        <p:nvPr/>
      </p:nvGrpSpPr>
      <p:grpSpPr>
        <a:xfrm>
          <a:off x="0" y="0"/>
          <a:ext cx="0" cy="0"/>
          <a:chOff x="0" y="0"/>
          <a:chExt cx="0" cy="0"/>
        </a:xfrm>
      </p:grpSpPr>
      <p:sp>
        <p:nvSpPr>
          <p:cNvPr id="543" name="Google Shape;543;g2e7f0dd79e4_0_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44" name="Google Shape;544;g2e7f0dd79e4_0_3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US" sz="1100">
                <a:latin typeface="Avenir"/>
                <a:ea typeface="Avenir"/>
                <a:cs typeface="Avenir"/>
                <a:sym typeface="Avenir"/>
              </a:rPr>
              <a:t>Our editors consider these main things when they are deciding whether or not to commission a pitch:</a:t>
            </a:r>
            <a:endParaRPr/>
          </a:p>
          <a:p>
            <a:pPr marL="0" marR="0" lvl="0" indent="0" algn="l" rtl="0">
              <a:lnSpc>
                <a:spcPct val="100000"/>
              </a:lnSpc>
              <a:spcBef>
                <a:spcPts val="0"/>
              </a:spcBef>
              <a:spcAft>
                <a:spcPts val="0"/>
              </a:spcAft>
              <a:buClr>
                <a:srgbClr val="000000"/>
              </a:buClr>
              <a:buSzPts val="1100"/>
              <a:buFont typeface="Arial"/>
              <a:buNone/>
            </a:pPr>
            <a:endParaRPr sz="1100">
              <a:latin typeface="Avenir"/>
              <a:ea typeface="Avenir"/>
              <a:cs typeface="Avenir"/>
              <a:sym typeface="Avenir"/>
            </a:endParaRPr>
          </a:p>
          <a:p>
            <a:pPr marL="171450" marR="0" lvl="0" indent="-171450" algn="l" rtl="0">
              <a:lnSpc>
                <a:spcPct val="100000"/>
              </a:lnSpc>
              <a:spcBef>
                <a:spcPts val="0"/>
              </a:spcBef>
              <a:spcAft>
                <a:spcPts val="0"/>
              </a:spcAft>
              <a:buClr>
                <a:srgbClr val="000000"/>
              </a:buClr>
              <a:buSzPts val="1100"/>
              <a:buChar char="●"/>
            </a:pPr>
            <a:r>
              <a:rPr lang="en-US" sz="1100">
                <a:latin typeface="Avenir"/>
                <a:ea typeface="Avenir"/>
                <a:cs typeface="Avenir"/>
                <a:sym typeface="Avenir"/>
              </a:rPr>
              <a:t>Is the story of interest to a general audience? Or why should someone outside of the field and academia care about this story?</a:t>
            </a:r>
            <a:endParaRPr/>
          </a:p>
          <a:p>
            <a:pPr marL="171450" marR="0" lvl="0" indent="-171450" algn="l" rtl="0">
              <a:lnSpc>
                <a:spcPct val="100000"/>
              </a:lnSpc>
              <a:spcBef>
                <a:spcPts val="0"/>
              </a:spcBef>
              <a:spcAft>
                <a:spcPts val="0"/>
              </a:spcAft>
              <a:buClr>
                <a:srgbClr val="000000"/>
              </a:buClr>
              <a:buSzPts val="1100"/>
              <a:buChar char="●"/>
            </a:pPr>
            <a:r>
              <a:rPr lang="en-US" sz="1100">
                <a:latin typeface="Avenir"/>
                <a:ea typeface="Avenir"/>
                <a:cs typeface="Avenir"/>
                <a:sym typeface="Avenir"/>
              </a:rPr>
              <a:t>Is the story timely? Or why should they care </a:t>
            </a:r>
            <a:r>
              <a:rPr lang="en-US" sz="1100" i="1">
                <a:latin typeface="Avenir"/>
                <a:ea typeface="Avenir"/>
                <a:cs typeface="Avenir"/>
                <a:sym typeface="Avenir"/>
              </a:rPr>
              <a:t>now</a:t>
            </a:r>
            <a:r>
              <a:rPr lang="en-US" sz="1100" i="0">
                <a:latin typeface="Avenir"/>
                <a:ea typeface="Avenir"/>
                <a:cs typeface="Avenir"/>
                <a:sym typeface="Avenir"/>
              </a:rPr>
              <a:t>? (for example, have you published new research or is there an upcoming milestone, event or anniversary coming up that your idea relates to?)</a:t>
            </a:r>
            <a:endParaRPr/>
          </a:p>
          <a:p>
            <a:pPr marL="171450" marR="0" lvl="0" indent="-171450" algn="l" rtl="0">
              <a:lnSpc>
                <a:spcPct val="100000"/>
              </a:lnSpc>
              <a:spcBef>
                <a:spcPts val="0"/>
              </a:spcBef>
              <a:spcAft>
                <a:spcPts val="0"/>
              </a:spcAft>
              <a:buClr>
                <a:srgbClr val="000000"/>
              </a:buClr>
              <a:buSzPts val="1100"/>
              <a:buChar char="●"/>
            </a:pPr>
            <a:r>
              <a:rPr lang="en-US" sz="1100" i="0">
                <a:latin typeface="Avenir"/>
                <a:ea typeface="Avenir"/>
                <a:cs typeface="Avenir"/>
                <a:sym typeface="Avenir"/>
              </a:rPr>
              <a:t>Is the author an expert on what they’re pitching? Another way to think about this is what evidence will the proposed piece be based on?</a:t>
            </a:r>
            <a:endParaRPr/>
          </a:p>
          <a:p>
            <a:pPr marL="171450" marR="0" lvl="0" indent="-171450" algn="l" rtl="0">
              <a:lnSpc>
                <a:spcPct val="100000"/>
              </a:lnSpc>
              <a:spcBef>
                <a:spcPts val="0"/>
              </a:spcBef>
              <a:spcAft>
                <a:spcPts val="0"/>
              </a:spcAft>
              <a:buClr>
                <a:srgbClr val="000000"/>
              </a:buClr>
              <a:buSzPts val="1100"/>
              <a:buChar char="●"/>
            </a:pPr>
            <a:r>
              <a:rPr lang="en-US" sz="1100" i="0">
                <a:latin typeface="Avenir"/>
                <a:ea typeface="Avenir"/>
                <a:cs typeface="Avenir"/>
                <a:sym typeface="Avenir"/>
              </a:rPr>
              <a:t>Can the angle be covered in 1,000 or fewer words? Another way of thinking about this is what is the one story you’re proposing to tell?</a:t>
            </a:r>
            <a:br>
              <a:rPr lang="en-US" sz="1100" i="0">
                <a:latin typeface="Avenir"/>
                <a:ea typeface="Avenir"/>
                <a:cs typeface="Avenir"/>
                <a:sym typeface="Avenir"/>
              </a:rPr>
            </a:br>
            <a:br>
              <a:rPr lang="en-US" sz="1100" i="0">
                <a:latin typeface="Avenir"/>
                <a:ea typeface="Avenir"/>
                <a:cs typeface="Avenir"/>
                <a:sym typeface="Avenir"/>
              </a:rPr>
            </a:br>
            <a:r>
              <a:rPr lang="en-US">
                <a:latin typeface="Avenir"/>
                <a:ea typeface="Avenir"/>
                <a:cs typeface="Avenir"/>
                <a:sym typeface="Avenir"/>
              </a:rPr>
              <a:t>r</a:t>
            </a:r>
            <a:r>
              <a:rPr lang="en-US" sz="1100" i="0">
                <a:latin typeface="Avenir"/>
                <a:ea typeface="Avenir"/>
                <a:cs typeface="Avenir"/>
                <a:sym typeface="Avenir"/>
              </a:rPr>
              <a:t>eaching out to campus communicat</a:t>
            </a:r>
            <a:r>
              <a:rPr lang="en-US">
                <a:latin typeface="Avenir"/>
                <a:ea typeface="Avenir"/>
                <a:cs typeface="Avenir"/>
                <a:sym typeface="Avenir"/>
              </a:rPr>
              <a:t>ors for help</a:t>
            </a:r>
            <a:endParaRPr sz="1100" b="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9"/>
        <p:cNvGrpSpPr/>
        <p:nvPr/>
      </p:nvGrpSpPr>
      <p:grpSpPr>
        <a:xfrm>
          <a:off x="0" y="0"/>
          <a:ext cx="0" cy="0"/>
          <a:chOff x="0" y="0"/>
          <a:chExt cx="0" cy="0"/>
        </a:xfrm>
      </p:grpSpPr>
      <p:sp>
        <p:nvSpPr>
          <p:cNvPr id="550" name="Google Shape;550;g2e7f0dd79e4_0_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51" name="Google Shape;551;g2e7f0dd79e4_0_2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US" sz="1100">
                <a:latin typeface="Avenir"/>
                <a:ea typeface="Avenir"/>
                <a:cs typeface="Avenir"/>
                <a:sym typeface="Avenir"/>
              </a:rPr>
              <a:t>Our editors consider these main things when they are deciding whether or not to commission a pitch:</a:t>
            </a:r>
            <a:endParaRPr/>
          </a:p>
          <a:p>
            <a:pPr marL="0" marR="0" lvl="0" indent="0" algn="l" rtl="0">
              <a:lnSpc>
                <a:spcPct val="100000"/>
              </a:lnSpc>
              <a:spcBef>
                <a:spcPts val="0"/>
              </a:spcBef>
              <a:spcAft>
                <a:spcPts val="0"/>
              </a:spcAft>
              <a:buClr>
                <a:srgbClr val="000000"/>
              </a:buClr>
              <a:buSzPts val="1100"/>
              <a:buFont typeface="Arial"/>
              <a:buNone/>
            </a:pPr>
            <a:endParaRPr sz="1100">
              <a:latin typeface="Avenir"/>
              <a:ea typeface="Avenir"/>
              <a:cs typeface="Avenir"/>
              <a:sym typeface="Avenir"/>
            </a:endParaRPr>
          </a:p>
          <a:p>
            <a:pPr marL="171450" marR="0" lvl="0" indent="-171450" algn="l" rtl="0">
              <a:lnSpc>
                <a:spcPct val="100000"/>
              </a:lnSpc>
              <a:spcBef>
                <a:spcPts val="0"/>
              </a:spcBef>
              <a:spcAft>
                <a:spcPts val="0"/>
              </a:spcAft>
              <a:buClr>
                <a:srgbClr val="000000"/>
              </a:buClr>
              <a:buSzPts val="1100"/>
              <a:buChar char="●"/>
            </a:pPr>
            <a:r>
              <a:rPr lang="en-US" sz="1100">
                <a:latin typeface="Avenir"/>
                <a:ea typeface="Avenir"/>
                <a:cs typeface="Avenir"/>
                <a:sym typeface="Avenir"/>
              </a:rPr>
              <a:t>Is the story of interest to a general audience? Or why should someone outside of the field and academia care about this story?</a:t>
            </a:r>
            <a:endParaRPr/>
          </a:p>
          <a:p>
            <a:pPr marL="171450" marR="0" lvl="0" indent="-171450" algn="l" rtl="0">
              <a:lnSpc>
                <a:spcPct val="100000"/>
              </a:lnSpc>
              <a:spcBef>
                <a:spcPts val="0"/>
              </a:spcBef>
              <a:spcAft>
                <a:spcPts val="0"/>
              </a:spcAft>
              <a:buClr>
                <a:srgbClr val="000000"/>
              </a:buClr>
              <a:buSzPts val="1100"/>
              <a:buChar char="●"/>
            </a:pPr>
            <a:r>
              <a:rPr lang="en-US" sz="1100">
                <a:latin typeface="Avenir"/>
                <a:ea typeface="Avenir"/>
                <a:cs typeface="Avenir"/>
                <a:sym typeface="Avenir"/>
              </a:rPr>
              <a:t>Is the story timely? Or why should they care </a:t>
            </a:r>
            <a:r>
              <a:rPr lang="en-US" sz="1100" i="1">
                <a:latin typeface="Avenir"/>
                <a:ea typeface="Avenir"/>
                <a:cs typeface="Avenir"/>
                <a:sym typeface="Avenir"/>
              </a:rPr>
              <a:t>now</a:t>
            </a:r>
            <a:r>
              <a:rPr lang="en-US" sz="1100" i="0">
                <a:latin typeface="Avenir"/>
                <a:ea typeface="Avenir"/>
                <a:cs typeface="Avenir"/>
                <a:sym typeface="Avenir"/>
              </a:rPr>
              <a:t>? (for example, have you published new research or is there an upcoming milestone, event or anniversary coming up that your idea relates to?)</a:t>
            </a:r>
            <a:endParaRPr/>
          </a:p>
          <a:p>
            <a:pPr marL="171450" marR="0" lvl="0" indent="-171450" algn="l" rtl="0">
              <a:lnSpc>
                <a:spcPct val="100000"/>
              </a:lnSpc>
              <a:spcBef>
                <a:spcPts val="0"/>
              </a:spcBef>
              <a:spcAft>
                <a:spcPts val="0"/>
              </a:spcAft>
              <a:buClr>
                <a:srgbClr val="000000"/>
              </a:buClr>
              <a:buSzPts val="1100"/>
              <a:buChar char="●"/>
            </a:pPr>
            <a:r>
              <a:rPr lang="en-US" sz="1100" i="0">
                <a:latin typeface="Avenir"/>
                <a:ea typeface="Avenir"/>
                <a:cs typeface="Avenir"/>
                <a:sym typeface="Avenir"/>
              </a:rPr>
              <a:t>Is the author an expert on what they’re pitching? Another way to think about this is what evidence will the proposed piece be based on?</a:t>
            </a:r>
            <a:endParaRPr/>
          </a:p>
          <a:p>
            <a:pPr marL="171450" marR="0" lvl="0" indent="-171450" algn="l" rtl="0">
              <a:lnSpc>
                <a:spcPct val="100000"/>
              </a:lnSpc>
              <a:spcBef>
                <a:spcPts val="0"/>
              </a:spcBef>
              <a:spcAft>
                <a:spcPts val="0"/>
              </a:spcAft>
              <a:buClr>
                <a:srgbClr val="000000"/>
              </a:buClr>
              <a:buSzPts val="1100"/>
              <a:buChar char="●"/>
            </a:pPr>
            <a:r>
              <a:rPr lang="en-US" sz="1100" i="0">
                <a:latin typeface="Avenir"/>
                <a:ea typeface="Avenir"/>
                <a:cs typeface="Avenir"/>
                <a:sym typeface="Avenir"/>
              </a:rPr>
              <a:t>Can the angle be covered in 1,000 or fewer words? Another way of thinking about this is what is the one story you’re proposing to tell?</a:t>
            </a:r>
            <a:br>
              <a:rPr lang="en-US" sz="1100" i="0">
                <a:latin typeface="Avenir"/>
                <a:ea typeface="Avenir"/>
                <a:cs typeface="Avenir"/>
                <a:sym typeface="Avenir"/>
              </a:rPr>
            </a:br>
            <a:br>
              <a:rPr lang="en-US" sz="1100" i="0">
                <a:latin typeface="Avenir"/>
                <a:ea typeface="Avenir"/>
                <a:cs typeface="Avenir"/>
                <a:sym typeface="Avenir"/>
              </a:rPr>
            </a:br>
            <a:r>
              <a:rPr lang="en-US">
                <a:latin typeface="Avenir"/>
                <a:ea typeface="Avenir"/>
                <a:cs typeface="Avenir"/>
                <a:sym typeface="Avenir"/>
              </a:rPr>
              <a:t>r</a:t>
            </a:r>
            <a:r>
              <a:rPr lang="en-US" sz="1100" i="0">
                <a:latin typeface="Avenir"/>
                <a:ea typeface="Avenir"/>
                <a:cs typeface="Avenir"/>
                <a:sym typeface="Avenir"/>
              </a:rPr>
              <a:t>eaching out to campus communicat</a:t>
            </a:r>
            <a:r>
              <a:rPr lang="en-US">
                <a:latin typeface="Avenir"/>
                <a:ea typeface="Avenir"/>
                <a:cs typeface="Avenir"/>
                <a:sym typeface="Avenir"/>
              </a:rPr>
              <a:t>ors for help</a:t>
            </a:r>
            <a:endParaRPr sz="1100" b="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6"/>
        <p:cNvGrpSpPr/>
        <p:nvPr/>
      </p:nvGrpSpPr>
      <p:grpSpPr>
        <a:xfrm>
          <a:off x="0" y="0"/>
          <a:ext cx="0" cy="0"/>
          <a:chOff x="0" y="0"/>
          <a:chExt cx="0" cy="0"/>
        </a:xfrm>
      </p:grpSpPr>
      <p:sp>
        <p:nvSpPr>
          <p:cNvPr id="557" name="Google Shape;557;g2e7f0dd79e4_0_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58" name="Google Shape;558;g2e7f0dd79e4_0_4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US" sz="1100">
                <a:latin typeface="Avenir"/>
                <a:ea typeface="Avenir"/>
                <a:cs typeface="Avenir"/>
                <a:sym typeface="Avenir"/>
              </a:rPr>
              <a:t>Our editors consider these main things when they are deciding whether or not to commission a pitch:</a:t>
            </a:r>
            <a:endParaRPr/>
          </a:p>
          <a:p>
            <a:pPr marL="0" marR="0" lvl="0" indent="0" algn="l" rtl="0">
              <a:lnSpc>
                <a:spcPct val="100000"/>
              </a:lnSpc>
              <a:spcBef>
                <a:spcPts val="0"/>
              </a:spcBef>
              <a:spcAft>
                <a:spcPts val="0"/>
              </a:spcAft>
              <a:buClr>
                <a:srgbClr val="000000"/>
              </a:buClr>
              <a:buSzPts val="1100"/>
              <a:buFont typeface="Arial"/>
              <a:buNone/>
            </a:pPr>
            <a:endParaRPr sz="1100">
              <a:latin typeface="Avenir"/>
              <a:ea typeface="Avenir"/>
              <a:cs typeface="Avenir"/>
              <a:sym typeface="Avenir"/>
            </a:endParaRPr>
          </a:p>
          <a:p>
            <a:pPr marL="171450" marR="0" lvl="0" indent="-171450" algn="l" rtl="0">
              <a:lnSpc>
                <a:spcPct val="100000"/>
              </a:lnSpc>
              <a:spcBef>
                <a:spcPts val="0"/>
              </a:spcBef>
              <a:spcAft>
                <a:spcPts val="0"/>
              </a:spcAft>
              <a:buClr>
                <a:srgbClr val="000000"/>
              </a:buClr>
              <a:buSzPts val="1100"/>
              <a:buChar char="●"/>
            </a:pPr>
            <a:r>
              <a:rPr lang="en-US" sz="1100">
                <a:latin typeface="Avenir"/>
                <a:ea typeface="Avenir"/>
                <a:cs typeface="Avenir"/>
                <a:sym typeface="Avenir"/>
              </a:rPr>
              <a:t>Is the story of interest to a general audience? Or why should someone outside of the field and academia care about this story?</a:t>
            </a:r>
            <a:endParaRPr/>
          </a:p>
          <a:p>
            <a:pPr marL="171450" marR="0" lvl="0" indent="-171450" algn="l" rtl="0">
              <a:lnSpc>
                <a:spcPct val="100000"/>
              </a:lnSpc>
              <a:spcBef>
                <a:spcPts val="0"/>
              </a:spcBef>
              <a:spcAft>
                <a:spcPts val="0"/>
              </a:spcAft>
              <a:buClr>
                <a:srgbClr val="000000"/>
              </a:buClr>
              <a:buSzPts val="1100"/>
              <a:buChar char="●"/>
            </a:pPr>
            <a:r>
              <a:rPr lang="en-US" sz="1100">
                <a:latin typeface="Avenir"/>
                <a:ea typeface="Avenir"/>
                <a:cs typeface="Avenir"/>
                <a:sym typeface="Avenir"/>
              </a:rPr>
              <a:t>Is the story timely? Or why should they care </a:t>
            </a:r>
            <a:r>
              <a:rPr lang="en-US" sz="1100" i="1">
                <a:latin typeface="Avenir"/>
                <a:ea typeface="Avenir"/>
                <a:cs typeface="Avenir"/>
                <a:sym typeface="Avenir"/>
              </a:rPr>
              <a:t>now</a:t>
            </a:r>
            <a:r>
              <a:rPr lang="en-US" sz="1100" i="0">
                <a:latin typeface="Avenir"/>
                <a:ea typeface="Avenir"/>
                <a:cs typeface="Avenir"/>
                <a:sym typeface="Avenir"/>
              </a:rPr>
              <a:t>? (for example, have you published new research or is there an upcoming milestone, event or anniversary coming up that your idea relates to?)</a:t>
            </a:r>
            <a:endParaRPr/>
          </a:p>
          <a:p>
            <a:pPr marL="171450" marR="0" lvl="0" indent="-171450" algn="l" rtl="0">
              <a:lnSpc>
                <a:spcPct val="100000"/>
              </a:lnSpc>
              <a:spcBef>
                <a:spcPts val="0"/>
              </a:spcBef>
              <a:spcAft>
                <a:spcPts val="0"/>
              </a:spcAft>
              <a:buClr>
                <a:srgbClr val="000000"/>
              </a:buClr>
              <a:buSzPts val="1100"/>
              <a:buChar char="●"/>
            </a:pPr>
            <a:r>
              <a:rPr lang="en-US" sz="1100" i="0">
                <a:latin typeface="Avenir"/>
                <a:ea typeface="Avenir"/>
                <a:cs typeface="Avenir"/>
                <a:sym typeface="Avenir"/>
              </a:rPr>
              <a:t>Is the author an expert on what they’re pitching? Another way to think about this is what evidence will the proposed piece be based on?</a:t>
            </a:r>
            <a:endParaRPr/>
          </a:p>
          <a:p>
            <a:pPr marL="171450" marR="0" lvl="0" indent="-171450" algn="l" rtl="0">
              <a:lnSpc>
                <a:spcPct val="100000"/>
              </a:lnSpc>
              <a:spcBef>
                <a:spcPts val="0"/>
              </a:spcBef>
              <a:spcAft>
                <a:spcPts val="0"/>
              </a:spcAft>
              <a:buClr>
                <a:srgbClr val="000000"/>
              </a:buClr>
              <a:buSzPts val="1100"/>
              <a:buChar char="●"/>
            </a:pPr>
            <a:r>
              <a:rPr lang="en-US" sz="1100" i="0">
                <a:latin typeface="Avenir"/>
                <a:ea typeface="Avenir"/>
                <a:cs typeface="Avenir"/>
                <a:sym typeface="Avenir"/>
              </a:rPr>
              <a:t>Can the angle be covered in 1,000 or fewer words? Another way of thinking about this is what is the one story you’re proposing to tell?</a:t>
            </a:r>
            <a:br>
              <a:rPr lang="en-US" sz="1100" i="0">
                <a:latin typeface="Avenir"/>
                <a:ea typeface="Avenir"/>
                <a:cs typeface="Avenir"/>
                <a:sym typeface="Avenir"/>
              </a:rPr>
            </a:br>
            <a:br>
              <a:rPr lang="en-US" sz="1100" i="0">
                <a:latin typeface="Avenir"/>
                <a:ea typeface="Avenir"/>
                <a:cs typeface="Avenir"/>
                <a:sym typeface="Avenir"/>
              </a:rPr>
            </a:br>
            <a:r>
              <a:rPr lang="en-US">
                <a:latin typeface="Avenir"/>
                <a:ea typeface="Avenir"/>
                <a:cs typeface="Avenir"/>
                <a:sym typeface="Avenir"/>
              </a:rPr>
              <a:t>r</a:t>
            </a:r>
            <a:r>
              <a:rPr lang="en-US" sz="1100" i="0">
                <a:latin typeface="Avenir"/>
                <a:ea typeface="Avenir"/>
                <a:cs typeface="Avenir"/>
                <a:sym typeface="Avenir"/>
              </a:rPr>
              <a:t>eaching out to campus communicat</a:t>
            </a:r>
            <a:r>
              <a:rPr lang="en-US">
                <a:latin typeface="Avenir"/>
                <a:ea typeface="Avenir"/>
                <a:cs typeface="Avenir"/>
                <a:sym typeface="Avenir"/>
              </a:rPr>
              <a:t>ors for help</a:t>
            </a:r>
            <a:endParaRPr sz="1100" b="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0"/>
        <p:cNvGrpSpPr/>
        <p:nvPr/>
      </p:nvGrpSpPr>
      <p:grpSpPr>
        <a:xfrm>
          <a:off x="0" y="0"/>
          <a:ext cx="0" cy="0"/>
          <a:chOff x="0" y="0"/>
          <a:chExt cx="0" cy="0"/>
        </a:xfrm>
      </p:grpSpPr>
      <p:sp>
        <p:nvSpPr>
          <p:cNvPr id="431" name="Google Shape;431;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32" name="Google Shape;432;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14300" marR="0" lvl="0" indent="0" algn="l" rtl="0">
              <a:lnSpc>
                <a:spcPct val="90000"/>
              </a:lnSpc>
              <a:spcBef>
                <a:spcPts val="0"/>
              </a:spcBef>
              <a:spcAft>
                <a:spcPts val="0"/>
              </a:spcAft>
              <a:buClr>
                <a:srgbClr val="FFFFFF"/>
              </a:buClr>
              <a:buSzPts val="2400"/>
              <a:buFont typeface="Arial"/>
              <a:buNone/>
            </a:pPr>
            <a:r>
              <a:rPr lang="en-US" dirty="0">
                <a:solidFill>
                  <a:schemeClr val="dk1"/>
                </a:solidFill>
              </a:rPr>
              <a:t>The Conversation U.S. is</a:t>
            </a:r>
            <a:r>
              <a:rPr lang="en-US" dirty="0">
                <a:solidFill>
                  <a:schemeClr val="dk1"/>
                </a:solidFill>
                <a:latin typeface="Avenir"/>
                <a:ea typeface="Avenir"/>
                <a:cs typeface="Avenir"/>
                <a:sym typeface="Avenir"/>
              </a:rPr>
              <a:t> a nonprofit news organization </a:t>
            </a:r>
            <a:r>
              <a:rPr lang="en-US" sz="1100" dirty="0">
                <a:solidFill>
                  <a:schemeClr val="dk1"/>
                </a:solidFill>
                <a:latin typeface="Avenir"/>
                <a:ea typeface="Avenir"/>
                <a:cs typeface="Avenir"/>
                <a:sym typeface="Avenir"/>
              </a:rPr>
              <a:t>is a nonprofit, independent publisher of expert research and news analysis. Founded in Australia in 2011, </a:t>
            </a:r>
            <a:r>
              <a:rPr lang="en-US" sz="1100" b="0" i="0" u="none" strike="noStrike" cap="none" dirty="0">
                <a:solidFill>
                  <a:schemeClr val="dk1"/>
                </a:solidFill>
                <a:latin typeface="Avenir"/>
                <a:ea typeface="Avenir"/>
                <a:cs typeface="Avenir"/>
                <a:sym typeface="Avenir"/>
              </a:rPr>
              <a:t>we are </a:t>
            </a:r>
            <a:r>
              <a:rPr lang="en-US" sz="1100" dirty="0">
                <a:solidFill>
                  <a:schemeClr val="dk1"/>
                </a:solidFill>
                <a:latin typeface="Avenir"/>
                <a:ea typeface="Avenir"/>
                <a:cs typeface="Avenir"/>
                <a:sym typeface="Avenir"/>
              </a:rPr>
              <a:t>part of a global network of sister sites in nine countries, including the U.K., Spain, France, Canada, Indonesia, Africa and New Zealand. The Conversation U.S. is based in Boston, though we have staff across the country, and was launched in 2014.</a:t>
            </a:r>
            <a:endParaRPr dirty="0">
              <a:solidFill>
                <a:schemeClr val="dk1"/>
              </a:solidFill>
            </a:endParaRPr>
          </a:p>
          <a:p>
            <a:pPr marL="114300" lvl="0" indent="0" algn="l" rtl="0">
              <a:lnSpc>
                <a:spcPct val="90000"/>
              </a:lnSpc>
              <a:spcBef>
                <a:spcPts val="600"/>
              </a:spcBef>
              <a:spcAft>
                <a:spcPts val="0"/>
              </a:spcAft>
              <a:buClr>
                <a:srgbClr val="FFFFFF"/>
              </a:buClr>
              <a:buSzPts val="2400"/>
              <a:buNone/>
            </a:pPr>
            <a:endParaRPr dirty="0">
              <a:solidFill>
                <a:schemeClr val="dk1"/>
              </a:solidFill>
            </a:endParaRPr>
          </a:p>
          <a:p>
            <a:pPr marL="114300" lvl="0" indent="0" algn="l" rtl="0">
              <a:lnSpc>
                <a:spcPct val="90000"/>
              </a:lnSpc>
              <a:spcBef>
                <a:spcPts val="600"/>
              </a:spcBef>
              <a:spcAft>
                <a:spcPts val="0"/>
              </a:spcAft>
              <a:buClr>
                <a:srgbClr val="FFFFFF"/>
              </a:buClr>
              <a:buSzPts val="2400"/>
              <a:buNone/>
            </a:pPr>
            <a:r>
              <a:rPr lang="en-US" dirty="0">
                <a:solidFill>
                  <a:schemeClr val="dk1"/>
                </a:solidFill>
              </a:rPr>
              <a:t>Our mission is to </a:t>
            </a:r>
            <a:r>
              <a:rPr lang="en-US" sz="1100" b="0" i="0" u="none" strike="noStrike" cap="none" dirty="0">
                <a:solidFill>
                  <a:schemeClr val="dk1"/>
                </a:solidFill>
                <a:latin typeface="Montserrat"/>
                <a:ea typeface="Montserrat"/>
                <a:cs typeface="Montserrat"/>
                <a:sym typeface="Montserrat"/>
              </a:rPr>
              <a:t>promote truthful information and strengthen journalism by sharing academic research with the general public. More succinctly put: We seek to democratize knowledge for the public good. </a:t>
            </a:r>
            <a:r>
              <a:rPr lang="en-US" dirty="0">
                <a:solidFill>
                  <a:schemeClr val="dk1"/>
                </a:solidFill>
              </a:rPr>
              <a:t>Our goal is to make the knowledge and research at universities and colleges accessible to the general public, producing explanatory journalism that helps to make news more accessible.</a:t>
            </a:r>
            <a:endParaRPr dirty="0">
              <a:solidFill>
                <a:schemeClr val="dk1"/>
              </a:solidFill>
            </a:endParaRPr>
          </a:p>
          <a:p>
            <a:pPr marL="114300" lvl="0" indent="0" algn="l" rtl="0">
              <a:lnSpc>
                <a:spcPct val="90000"/>
              </a:lnSpc>
              <a:spcBef>
                <a:spcPts val="600"/>
              </a:spcBef>
              <a:spcAft>
                <a:spcPts val="0"/>
              </a:spcAft>
              <a:buClr>
                <a:srgbClr val="FFFFFF"/>
              </a:buClr>
              <a:buSzPts val="2400"/>
              <a:buNone/>
            </a:pPr>
            <a:endParaRPr dirty="0">
              <a:solidFill>
                <a:schemeClr val="dk1"/>
              </a:solidFill>
              <a:latin typeface="Montserrat"/>
              <a:ea typeface="Montserrat"/>
              <a:cs typeface="Montserrat"/>
              <a:sym typeface="Montserrat"/>
            </a:endParaRPr>
          </a:p>
          <a:p>
            <a:pPr marL="114300" lvl="0" indent="0" algn="l" rtl="0">
              <a:lnSpc>
                <a:spcPct val="105000"/>
              </a:lnSpc>
              <a:spcBef>
                <a:spcPts val="600"/>
              </a:spcBef>
              <a:spcAft>
                <a:spcPts val="0"/>
              </a:spcAft>
              <a:buClr>
                <a:srgbClr val="202020"/>
              </a:buClr>
              <a:buSzPts val="1800"/>
              <a:buFont typeface="Montserrat"/>
              <a:buNone/>
            </a:pPr>
            <a:endParaRPr sz="1100" dirty="0">
              <a:solidFill>
                <a:srgbClr val="202020"/>
              </a:solidFill>
              <a:latin typeface="Avenir"/>
              <a:ea typeface="Avenir"/>
              <a:cs typeface="Avenir"/>
              <a:sym typeface="Avenir"/>
            </a:endParaRPr>
          </a:p>
          <a:p>
            <a:pPr marL="114300" lvl="0" indent="0" algn="l" rtl="0">
              <a:lnSpc>
                <a:spcPct val="105000"/>
              </a:lnSpc>
              <a:spcBef>
                <a:spcPts val="600"/>
              </a:spcBef>
              <a:spcAft>
                <a:spcPts val="0"/>
              </a:spcAft>
              <a:buClr>
                <a:srgbClr val="202020"/>
              </a:buClr>
              <a:buSzPts val="1800"/>
              <a:buFont typeface="Montserrat"/>
              <a:buNone/>
            </a:pPr>
            <a:r>
              <a:rPr lang="en-US" sz="1100" dirty="0">
                <a:solidFill>
                  <a:srgbClr val="202020"/>
                </a:solidFill>
                <a:latin typeface="Avenir"/>
                <a:ea typeface="Avenir"/>
                <a:cs typeface="Avenir"/>
                <a:sym typeface="Avenir"/>
              </a:rPr>
              <a:t>We are funded by a combination of university members, including “xxx”; support from foundations and individual donations.</a:t>
            </a:r>
            <a:endParaRPr dirty="0"/>
          </a:p>
          <a:p>
            <a:pPr marL="114300" lvl="0" indent="0" algn="l" rtl="0">
              <a:lnSpc>
                <a:spcPct val="105000"/>
              </a:lnSpc>
              <a:spcBef>
                <a:spcPts val="600"/>
              </a:spcBef>
              <a:spcAft>
                <a:spcPts val="0"/>
              </a:spcAft>
              <a:buClr>
                <a:srgbClr val="202020"/>
              </a:buClr>
              <a:buSzPts val="1800"/>
              <a:buFont typeface="Montserrat"/>
              <a:buNone/>
            </a:pPr>
            <a:endParaRPr sz="1100" dirty="0">
              <a:solidFill>
                <a:srgbClr val="202020"/>
              </a:solidFill>
              <a:latin typeface="Avenir"/>
              <a:ea typeface="Avenir"/>
              <a:cs typeface="Avenir"/>
              <a:sym typeface="Avenir"/>
            </a:endParaRPr>
          </a:p>
          <a:p>
            <a:pPr marL="114300" lvl="0" indent="0" algn="l" rtl="0">
              <a:lnSpc>
                <a:spcPct val="90000"/>
              </a:lnSpc>
              <a:spcBef>
                <a:spcPts val="600"/>
              </a:spcBef>
              <a:spcAft>
                <a:spcPts val="600"/>
              </a:spcAft>
              <a:buClr>
                <a:srgbClr val="FFFFFF"/>
              </a:buClr>
              <a:buSzPts val="2400"/>
              <a:buNone/>
            </a:pPr>
            <a:endParaRPr sz="1100" dirty="0">
              <a:solidFill>
                <a:srgbClr val="202020"/>
              </a:solidFill>
              <a:latin typeface="Avenir"/>
              <a:ea typeface="Avenir"/>
              <a:cs typeface="Avenir"/>
              <a:sym typeface="Aveni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4"/>
        <p:cNvGrpSpPr/>
        <p:nvPr/>
      </p:nvGrpSpPr>
      <p:grpSpPr>
        <a:xfrm>
          <a:off x="0" y="0"/>
          <a:ext cx="0" cy="0"/>
          <a:chOff x="0" y="0"/>
          <a:chExt cx="0" cy="0"/>
        </a:xfrm>
      </p:grpSpPr>
      <p:sp>
        <p:nvSpPr>
          <p:cNvPr id="565" name="Google Shape;565;g2e7f0dd79e4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66" name="Google Shape;566;g2e7f0dd79e4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US" sz="1100">
                <a:latin typeface="Avenir"/>
                <a:ea typeface="Avenir"/>
                <a:cs typeface="Avenir"/>
                <a:sym typeface="Avenir"/>
              </a:rPr>
              <a:t>Our editors consider these main things when they are deciding whether or not to commission a pitch:</a:t>
            </a:r>
            <a:endParaRPr/>
          </a:p>
          <a:p>
            <a:pPr marL="0" marR="0" lvl="0" indent="0" algn="l" rtl="0">
              <a:lnSpc>
                <a:spcPct val="100000"/>
              </a:lnSpc>
              <a:spcBef>
                <a:spcPts val="0"/>
              </a:spcBef>
              <a:spcAft>
                <a:spcPts val="0"/>
              </a:spcAft>
              <a:buClr>
                <a:srgbClr val="000000"/>
              </a:buClr>
              <a:buSzPts val="1100"/>
              <a:buFont typeface="Arial"/>
              <a:buNone/>
            </a:pPr>
            <a:endParaRPr sz="1100">
              <a:latin typeface="Avenir"/>
              <a:ea typeface="Avenir"/>
              <a:cs typeface="Avenir"/>
              <a:sym typeface="Avenir"/>
            </a:endParaRPr>
          </a:p>
          <a:p>
            <a:pPr marL="171450" marR="0" lvl="0" indent="-171450" algn="l" rtl="0">
              <a:lnSpc>
                <a:spcPct val="100000"/>
              </a:lnSpc>
              <a:spcBef>
                <a:spcPts val="0"/>
              </a:spcBef>
              <a:spcAft>
                <a:spcPts val="0"/>
              </a:spcAft>
              <a:buClr>
                <a:srgbClr val="000000"/>
              </a:buClr>
              <a:buSzPts val="1100"/>
              <a:buChar char="●"/>
            </a:pPr>
            <a:r>
              <a:rPr lang="en-US" sz="1100">
                <a:latin typeface="Avenir"/>
                <a:ea typeface="Avenir"/>
                <a:cs typeface="Avenir"/>
                <a:sym typeface="Avenir"/>
              </a:rPr>
              <a:t>Is the story of interest to a general audience? Or why should someone outside of the field and academia care about this story?</a:t>
            </a:r>
            <a:endParaRPr/>
          </a:p>
          <a:p>
            <a:pPr marL="171450" marR="0" lvl="0" indent="-171450" algn="l" rtl="0">
              <a:lnSpc>
                <a:spcPct val="100000"/>
              </a:lnSpc>
              <a:spcBef>
                <a:spcPts val="0"/>
              </a:spcBef>
              <a:spcAft>
                <a:spcPts val="0"/>
              </a:spcAft>
              <a:buClr>
                <a:srgbClr val="000000"/>
              </a:buClr>
              <a:buSzPts val="1100"/>
              <a:buChar char="●"/>
            </a:pPr>
            <a:r>
              <a:rPr lang="en-US" sz="1100">
                <a:latin typeface="Avenir"/>
                <a:ea typeface="Avenir"/>
                <a:cs typeface="Avenir"/>
                <a:sym typeface="Avenir"/>
              </a:rPr>
              <a:t>Is the story timely? Or why should they care </a:t>
            </a:r>
            <a:r>
              <a:rPr lang="en-US" sz="1100" i="1">
                <a:latin typeface="Avenir"/>
                <a:ea typeface="Avenir"/>
                <a:cs typeface="Avenir"/>
                <a:sym typeface="Avenir"/>
              </a:rPr>
              <a:t>now</a:t>
            </a:r>
            <a:r>
              <a:rPr lang="en-US" sz="1100" i="0">
                <a:latin typeface="Avenir"/>
                <a:ea typeface="Avenir"/>
                <a:cs typeface="Avenir"/>
                <a:sym typeface="Avenir"/>
              </a:rPr>
              <a:t>? (for example, have you published new research or is there an upcoming milestone, event or anniversary coming up that your idea relates to?)</a:t>
            </a:r>
            <a:endParaRPr/>
          </a:p>
          <a:p>
            <a:pPr marL="171450" marR="0" lvl="0" indent="-171450" algn="l" rtl="0">
              <a:lnSpc>
                <a:spcPct val="100000"/>
              </a:lnSpc>
              <a:spcBef>
                <a:spcPts val="0"/>
              </a:spcBef>
              <a:spcAft>
                <a:spcPts val="0"/>
              </a:spcAft>
              <a:buClr>
                <a:srgbClr val="000000"/>
              </a:buClr>
              <a:buSzPts val="1100"/>
              <a:buChar char="●"/>
            </a:pPr>
            <a:r>
              <a:rPr lang="en-US" sz="1100" i="0">
                <a:latin typeface="Avenir"/>
                <a:ea typeface="Avenir"/>
                <a:cs typeface="Avenir"/>
                <a:sym typeface="Avenir"/>
              </a:rPr>
              <a:t>Is the author an expert on what they’re pitching? Another way to think about this is what evidence will the proposed piece be based on?</a:t>
            </a:r>
            <a:endParaRPr/>
          </a:p>
          <a:p>
            <a:pPr marL="171450" marR="0" lvl="0" indent="-171450" algn="l" rtl="0">
              <a:lnSpc>
                <a:spcPct val="100000"/>
              </a:lnSpc>
              <a:spcBef>
                <a:spcPts val="0"/>
              </a:spcBef>
              <a:spcAft>
                <a:spcPts val="0"/>
              </a:spcAft>
              <a:buClr>
                <a:srgbClr val="000000"/>
              </a:buClr>
              <a:buSzPts val="1100"/>
              <a:buChar char="●"/>
            </a:pPr>
            <a:r>
              <a:rPr lang="en-US" sz="1100" i="0">
                <a:latin typeface="Avenir"/>
                <a:ea typeface="Avenir"/>
                <a:cs typeface="Avenir"/>
                <a:sym typeface="Avenir"/>
              </a:rPr>
              <a:t>Can the angle be covered in 1,000 or fewer words? Another way of thinking about this is what is the one story you’re proposing to tell?</a:t>
            </a:r>
            <a:br>
              <a:rPr lang="en-US" sz="1100" i="0">
                <a:latin typeface="Avenir"/>
                <a:ea typeface="Avenir"/>
                <a:cs typeface="Avenir"/>
                <a:sym typeface="Avenir"/>
              </a:rPr>
            </a:br>
            <a:br>
              <a:rPr lang="en-US" sz="1100" i="0">
                <a:latin typeface="Avenir"/>
                <a:ea typeface="Avenir"/>
                <a:cs typeface="Avenir"/>
                <a:sym typeface="Avenir"/>
              </a:rPr>
            </a:br>
            <a:r>
              <a:rPr lang="en-US">
                <a:latin typeface="Avenir"/>
                <a:ea typeface="Avenir"/>
                <a:cs typeface="Avenir"/>
                <a:sym typeface="Avenir"/>
              </a:rPr>
              <a:t>r</a:t>
            </a:r>
            <a:r>
              <a:rPr lang="en-US" sz="1100" i="0">
                <a:latin typeface="Avenir"/>
                <a:ea typeface="Avenir"/>
                <a:cs typeface="Avenir"/>
                <a:sym typeface="Avenir"/>
              </a:rPr>
              <a:t>eaching out to campus communicat</a:t>
            </a:r>
            <a:r>
              <a:rPr lang="en-US">
                <a:latin typeface="Avenir"/>
                <a:ea typeface="Avenir"/>
                <a:cs typeface="Avenir"/>
                <a:sym typeface="Avenir"/>
              </a:rPr>
              <a:t>ors for help</a:t>
            </a:r>
            <a:endParaRPr sz="1100" b="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1"/>
        <p:cNvGrpSpPr/>
        <p:nvPr/>
      </p:nvGrpSpPr>
      <p:grpSpPr>
        <a:xfrm>
          <a:off x="0" y="0"/>
          <a:ext cx="0" cy="0"/>
          <a:chOff x="0" y="0"/>
          <a:chExt cx="0" cy="0"/>
        </a:xfrm>
      </p:grpSpPr>
      <p:sp>
        <p:nvSpPr>
          <p:cNvPr id="572" name="Google Shape;572;g2d1159d9fb8_2_2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73" name="Google Shape;573;g2d1159d9fb8_2_27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a:t>These are some examples of things that are not considered a pitch – a blog post or story that’s already been published. A statement of expertise. A press release or grant announcement. An already-written draft of a piece. Or a link to a webpage with more information.</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8"/>
        <p:cNvGrpSpPr/>
        <p:nvPr/>
      </p:nvGrpSpPr>
      <p:grpSpPr>
        <a:xfrm>
          <a:off x="0" y="0"/>
          <a:ext cx="0" cy="0"/>
          <a:chOff x="0" y="0"/>
          <a:chExt cx="0" cy="0"/>
        </a:xfrm>
      </p:grpSpPr>
      <p:sp>
        <p:nvSpPr>
          <p:cNvPr id="579" name="Google Shape;579;g2d1159d9fb8_2_28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80" name="Google Shape;580;g2d1159d9fb8_2_28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a:t>And here are some common reasons that pitches are rejected. </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r>
              <a:rPr lang="en-US"/>
              <a:t>(wait a few seconds)</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r>
              <a:rPr lang="en-US"/>
              <a:t>We’re going to go over ways to avoid each of these in depth on the next few slides.</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5"/>
        <p:cNvGrpSpPr/>
        <p:nvPr/>
      </p:nvGrpSpPr>
      <p:grpSpPr>
        <a:xfrm>
          <a:off x="0" y="0"/>
          <a:ext cx="0" cy="0"/>
          <a:chOff x="0" y="0"/>
          <a:chExt cx="0" cy="0"/>
        </a:xfrm>
      </p:grpSpPr>
      <p:sp>
        <p:nvSpPr>
          <p:cNvPr id="586" name="Google Shape;586;g2d1159d9fb8_2_2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87" name="Google Shape;587;g2d1159d9fb8_2_22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marR="0" lvl="0" indent="0" algn="l" rtl="0">
              <a:lnSpc>
                <a:spcPct val="100000"/>
              </a:lnSpc>
              <a:spcBef>
                <a:spcPts val="0"/>
              </a:spcBef>
              <a:spcAft>
                <a:spcPts val="0"/>
              </a:spcAft>
              <a:buClr>
                <a:srgbClr val="000000"/>
              </a:buClr>
              <a:buSzPts val="1100"/>
              <a:buFont typeface="Arial"/>
              <a:buNone/>
            </a:pPr>
            <a:r>
              <a:rPr lang="en-US"/>
              <a:t>This is a little more detail about the process of publishing a story with us, which we share with scholars.</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2"/>
        <p:cNvGrpSpPr/>
        <p:nvPr/>
      </p:nvGrpSpPr>
      <p:grpSpPr>
        <a:xfrm>
          <a:off x="0" y="0"/>
          <a:ext cx="0" cy="0"/>
          <a:chOff x="0" y="0"/>
          <a:chExt cx="0" cy="0"/>
        </a:xfrm>
      </p:grpSpPr>
      <p:sp>
        <p:nvSpPr>
          <p:cNvPr id="613" name="Google Shape;613;g2d1159d9fb8_2_2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14" name="Google Shape;614;g2d1159d9fb8_2_25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marR="0" lvl="0" indent="0" algn="l" rtl="0">
              <a:lnSpc>
                <a:spcPct val="100000"/>
              </a:lnSpc>
              <a:spcBef>
                <a:spcPts val="0"/>
              </a:spcBef>
              <a:spcAft>
                <a:spcPts val="0"/>
              </a:spcAft>
              <a:buClr>
                <a:srgbClr val="000000"/>
              </a:buClr>
              <a:buSzPts val="1100"/>
              <a:buFont typeface="Arial"/>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6"/>
        <p:cNvGrpSpPr/>
        <p:nvPr/>
      </p:nvGrpSpPr>
      <p:grpSpPr>
        <a:xfrm>
          <a:off x="0" y="0"/>
          <a:ext cx="0" cy="0"/>
          <a:chOff x="0" y="0"/>
          <a:chExt cx="0" cy="0"/>
        </a:xfrm>
      </p:grpSpPr>
      <p:sp>
        <p:nvSpPr>
          <p:cNvPr id="637" name="Google Shape;637;g2d1159d9fb8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38" name="Google Shape;638;g2d1159d9fb8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marR="0" lvl="0" indent="0" algn="l" rtl="0">
              <a:lnSpc>
                <a:spcPct val="100000"/>
              </a:lnSpc>
              <a:spcBef>
                <a:spcPts val="0"/>
              </a:spcBef>
              <a:spcAft>
                <a:spcPts val="0"/>
              </a:spcAft>
              <a:buClr>
                <a:srgbClr val="000000"/>
              </a:buClr>
              <a:buSzPts val="1100"/>
              <a:buFont typeface="Arial"/>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8"/>
        <p:cNvGrpSpPr/>
        <p:nvPr/>
      </p:nvGrpSpPr>
      <p:grpSpPr>
        <a:xfrm>
          <a:off x="0" y="0"/>
          <a:ext cx="0" cy="0"/>
          <a:chOff x="0" y="0"/>
          <a:chExt cx="0" cy="0"/>
        </a:xfrm>
      </p:grpSpPr>
      <p:sp>
        <p:nvSpPr>
          <p:cNvPr id="439" name="Google Shape;439;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40" name="Google Shape;440;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14300" marR="0" lvl="0" indent="0" algn="l" rtl="0">
              <a:lnSpc>
                <a:spcPct val="105000"/>
              </a:lnSpc>
              <a:spcBef>
                <a:spcPts val="0"/>
              </a:spcBef>
              <a:spcAft>
                <a:spcPts val="0"/>
              </a:spcAft>
              <a:buClr>
                <a:srgbClr val="202020"/>
              </a:buClr>
              <a:buSzPts val="1800"/>
              <a:buFont typeface="Montserrat"/>
              <a:buNone/>
            </a:pPr>
            <a:r>
              <a:rPr lang="en-US" sz="1100" dirty="0">
                <a:solidFill>
                  <a:schemeClr val="dk1"/>
                </a:solidFill>
                <a:latin typeface="Avenir"/>
                <a:ea typeface="Avenir"/>
                <a:cs typeface="Avenir"/>
                <a:sym typeface="Avenir"/>
              </a:rPr>
              <a:t>All of our stories are w</a:t>
            </a:r>
            <a:r>
              <a:rPr lang="en-US" sz="1100" b="0" i="0" u="none" strike="noStrike" cap="none" dirty="0">
                <a:solidFill>
                  <a:schemeClr val="dk1"/>
                </a:solidFill>
                <a:latin typeface="Avenir"/>
                <a:ea typeface="Avenir"/>
                <a:cs typeface="Avenir"/>
                <a:sym typeface="Avenir"/>
              </a:rPr>
              <a:t>ritten by academic experts and edited by our team of journalists for the general public. </a:t>
            </a:r>
            <a:r>
              <a:rPr lang="en-US" sz="1100" b="0" i="0" u="none" strike="noStrike" cap="none" dirty="0">
                <a:solidFill>
                  <a:schemeClr val="dk1"/>
                </a:solidFill>
                <a:latin typeface="Arial"/>
                <a:ea typeface="Arial"/>
                <a:cs typeface="Arial"/>
                <a:sym typeface="Arial"/>
              </a:rPr>
              <a:t>We publish only original pieces that have not been published elsewhere. 8-10 articles daily, or </a:t>
            </a:r>
            <a:r>
              <a:rPr lang="en-US" dirty="0">
                <a:solidFill>
                  <a:schemeClr val="dk1"/>
                </a:solidFill>
              </a:rPr>
              <a:t>40-60 weekly</a:t>
            </a:r>
            <a:endParaRPr sz="1100" b="0" i="0" u="none" strike="noStrike" cap="none" dirty="0">
              <a:solidFill>
                <a:schemeClr val="dk1"/>
              </a:solidFill>
              <a:latin typeface="Arial"/>
              <a:ea typeface="Arial"/>
              <a:cs typeface="Arial"/>
              <a:sym typeface="Arial"/>
            </a:endParaRPr>
          </a:p>
          <a:p>
            <a:pPr marL="114300" marR="0" lvl="0" indent="0" algn="l" rtl="0">
              <a:lnSpc>
                <a:spcPct val="105000"/>
              </a:lnSpc>
              <a:spcBef>
                <a:spcPts val="0"/>
              </a:spcBef>
              <a:spcAft>
                <a:spcPts val="0"/>
              </a:spcAft>
              <a:buClr>
                <a:srgbClr val="202020"/>
              </a:buClr>
              <a:buSzPts val="1800"/>
              <a:buFont typeface="Montserrat"/>
              <a:buNone/>
            </a:pPr>
            <a:r>
              <a:rPr lang="en-US" dirty="0">
                <a:solidFill>
                  <a:schemeClr val="dk1"/>
                </a:solidFill>
              </a:rPr>
              <a:t>Want to represent a diversity of views, nonpartisan </a:t>
            </a:r>
            <a:endParaRPr dirty="0">
              <a:solidFill>
                <a:schemeClr val="dk1"/>
              </a:solidFill>
            </a:endParaRPr>
          </a:p>
          <a:p>
            <a:pPr marL="114300" marR="0" lvl="0" indent="0" algn="l" rtl="0">
              <a:lnSpc>
                <a:spcPct val="105000"/>
              </a:lnSpc>
              <a:spcBef>
                <a:spcPts val="600"/>
              </a:spcBef>
              <a:spcAft>
                <a:spcPts val="0"/>
              </a:spcAft>
              <a:buClr>
                <a:srgbClr val="202020"/>
              </a:buClr>
              <a:buSzPts val="1800"/>
              <a:buFont typeface="Montserrat"/>
              <a:buNone/>
            </a:pPr>
            <a:endParaRPr sz="1100" b="0" i="0" u="none" strike="noStrike" cap="none" dirty="0">
              <a:solidFill>
                <a:schemeClr val="dk1"/>
              </a:solidFill>
              <a:latin typeface="Avenir"/>
              <a:ea typeface="Avenir"/>
              <a:cs typeface="Avenir"/>
              <a:sym typeface="Avenir"/>
            </a:endParaRPr>
          </a:p>
          <a:p>
            <a:pPr marL="114300" marR="0" lvl="0" indent="0" algn="l" rtl="0">
              <a:lnSpc>
                <a:spcPct val="105000"/>
              </a:lnSpc>
              <a:spcBef>
                <a:spcPts val="600"/>
              </a:spcBef>
              <a:spcAft>
                <a:spcPts val="0"/>
              </a:spcAft>
              <a:buClr>
                <a:srgbClr val="202020"/>
              </a:buClr>
              <a:buSzPts val="1800"/>
              <a:buFont typeface="Montserrat"/>
              <a:buNone/>
            </a:pPr>
            <a:r>
              <a:rPr lang="en-US" sz="1100" b="0" i="0" u="none" strike="noStrike" cap="none" dirty="0">
                <a:solidFill>
                  <a:schemeClr val="dk1"/>
                </a:solidFill>
                <a:latin typeface="Avenir"/>
                <a:ea typeface="Avenir"/>
                <a:cs typeface="Avenir"/>
                <a:sym typeface="Avenir"/>
              </a:rPr>
              <a:t>Academic experts write explanatory journalism pieces </a:t>
            </a:r>
            <a:r>
              <a:rPr lang="en-US" sz="1100" dirty="0">
                <a:solidFill>
                  <a:schemeClr val="dk1"/>
                </a:solidFill>
                <a:latin typeface="Avenir"/>
                <a:ea typeface="Avenir"/>
                <a:cs typeface="Avenir"/>
                <a:sym typeface="Avenir"/>
              </a:rPr>
              <a:t>within</a:t>
            </a:r>
            <a:r>
              <a:rPr lang="en-US" sz="1100" b="0" i="0" u="none" strike="noStrike" cap="none" dirty="0">
                <a:solidFill>
                  <a:schemeClr val="dk1"/>
                </a:solidFill>
                <a:latin typeface="Avenir"/>
                <a:ea typeface="Avenir"/>
                <a:cs typeface="Avenir"/>
                <a:sym typeface="Avenir"/>
              </a:rPr>
              <a:t> their specific area of expertise for a variety of desks, including Arts + Culture, Politics + Society, Education, Economy + Business, Science + Tech and others. As opposed to</a:t>
            </a:r>
            <a:r>
              <a:rPr lang="en-US" sz="1100" dirty="0">
                <a:solidFill>
                  <a:schemeClr val="dk1"/>
                </a:solidFill>
                <a:latin typeface="Avenir"/>
                <a:ea typeface="Avenir"/>
                <a:cs typeface="Avenir"/>
                <a:sym typeface="Avenir"/>
              </a:rPr>
              <a:t> op-eds or advocacy pieces, our stories emphasis facts, figures and research, which is why we call them explanatory journalism. </a:t>
            </a:r>
            <a:r>
              <a:rPr lang="en-US" sz="1100" b="0" i="0" u="none" strike="noStrike" cap="none" dirty="0">
                <a:solidFill>
                  <a:schemeClr val="dk1"/>
                </a:solidFill>
                <a:latin typeface="Avenir"/>
                <a:ea typeface="Avenir"/>
                <a:cs typeface="Avenir"/>
                <a:sym typeface="Avenir"/>
              </a:rPr>
              <a:t>Our editors work closely with academics in a collaborative process to ensure that all stories are accessible, informative and of interest to </a:t>
            </a:r>
            <a:r>
              <a:rPr lang="en-US" sz="1100" dirty="0">
                <a:solidFill>
                  <a:schemeClr val="dk1"/>
                </a:solidFill>
                <a:latin typeface="Avenir"/>
                <a:ea typeface="Avenir"/>
                <a:cs typeface="Avenir"/>
                <a:sym typeface="Avenir"/>
              </a:rPr>
              <a:t>a</a:t>
            </a:r>
            <a:r>
              <a:rPr lang="en-US" sz="1100" b="0" i="0" u="none" strike="noStrike" cap="none" dirty="0">
                <a:solidFill>
                  <a:schemeClr val="dk1"/>
                </a:solidFill>
                <a:latin typeface="Avenir"/>
                <a:ea typeface="Avenir"/>
                <a:cs typeface="Avenir"/>
                <a:sym typeface="Avenir"/>
              </a:rPr>
              <a:t> general </a:t>
            </a:r>
            <a:r>
              <a:rPr lang="en-US" sz="1100" dirty="0">
                <a:solidFill>
                  <a:schemeClr val="dk1"/>
                </a:solidFill>
                <a:latin typeface="Avenir"/>
                <a:ea typeface="Avenir"/>
                <a:cs typeface="Avenir"/>
                <a:sym typeface="Avenir"/>
              </a:rPr>
              <a:t>reader.</a:t>
            </a:r>
            <a:endParaRPr dirty="0">
              <a:solidFill>
                <a:schemeClr val="dk1"/>
              </a:solidFill>
            </a:endParaRPr>
          </a:p>
          <a:p>
            <a:pPr marL="114300" marR="0" lvl="0" indent="0" algn="l" rtl="0">
              <a:lnSpc>
                <a:spcPct val="105000"/>
              </a:lnSpc>
              <a:spcBef>
                <a:spcPts val="600"/>
              </a:spcBef>
              <a:spcAft>
                <a:spcPts val="0"/>
              </a:spcAft>
              <a:buClr>
                <a:srgbClr val="202020"/>
              </a:buClr>
              <a:buSzPts val="1800"/>
              <a:buFont typeface="Montserrat"/>
              <a:buNone/>
            </a:pPr>
            <a:endParaRPr sz="1100" dirty="0">
              <a:solidFill>
                <a:schemeClr val="dk1"/>
              </a:solidFill>
              <a:latin typeface="Avenir"/>
              <a:ea typeface="Avenir"/>
              <a:cs typeface="Avenir"/>
              <a:sym typeface="Avenir"/>
            </a:endParaRPr>
          </a:p>
          <a:p>
            <a:pPr marL="114300" marR="0" lvl="0" indent="0" algn="l" rtl="0">
              <a:lnSpc>
                <a:spcPct val="105000"/>
              </a:lnSpc>
              <a:spcBef>
                <a:spcPts val="600"/>
              </a:spcBef>
              <a:spcAft>
                <a:spcPts val="0"/>
              </a:spcAft>
              <a:buClr>
                <a:srgbClr val="202020"/>
              </a:buClr>
              <a:buSzPts val="1800"/>
              <a:buFont typeface="Montserrat"/>
              <a:buNone/>
            </a:pPr>
            <a:r>
              <a:rPr lang="en-US" sz="1100" dirty="0">
                <a:solidFill>
                  <a:schemeClr val="dk1"/>
                </a:solidFill>
                <a:latin typeface="Avenir"/>
                <a:ea typeface="Avenir"/>
                <a:cs typeface="Avenir"/>
                <a:sym typeface="Avenir"/>
              </a:rPr>
              <a:t>Our articles are free to read and free to republish through a Creative Commons license, which means that stories are picked up by outlets ranging from community newspapers to national and international outlets, like The Washington Post, CNN, TIME, Newsweek, Scientific American and Univision. We also partner with The Associated Press, which sends our stories over its wire every day, and Yahoo! News and Apple News.</a:t>
            </a:r>
            <a:endParaRPr dirty="0">
              <a:solidFill>
                <a:schemeClr val="dk1"/>
              </a:solidFill>
            </a:endParaRPr>
          </a:p>
          <a:p>
            <a:pPr marL="114300" marR="0" lvl="0" indent="0" algn="l" rtl="0">
              <a:lnSpc>
                <a:spcPct val="105000"/>
              </a:lnSpc>
              <a:spcBef>
                <a:spcPts val="600"/>
              </a:spcBef>
              <a:spcAft>
                <a:spcPts val="0"/>
              </a:spcAft>
              <a:buClr>
                <a:srgbClr val="202020"/>
              </a:buClr>
              <a:buSzPts val="1800"/>
              <a:buFont typeface="Montserrat"/>
              <a:buNone/>
            </a:pPr>
            <a:endParaRPr sz="1100" b="0" i="0" u="none" strike="noStrike" cap="none" dirty="0">
              <a:solidFill>
                <a:schemeClr val="dk1"/>
              </a:solidFill>
              <a:latin typeface="Avenir"/>
              <a:ea typeface="Avenir"/>
              <a:cs typeface="Avenir"/>
              <a:sym typeface="Avenir"/>
            </a:endParaRPr>
          </a:p>
          <a:p>
            <a:pPr marL="114300" marR="0" lvl="0" indent="0" algn="l" rtl="0">
              <a:lnSpc>
                <a:spcPct val="105000"/>
              </a:lnSpc>
              <a:spcBef>
                <a:spcPts val="600"/>
              </a:spcBef>
              <a:spcAft>
                <a:spcPts val="600"/>
              </a:spcAft>
              <a:buClr>
                <a:srgbClr val="202020"/>
              </a:buClr>
              <a:buSzPts val="1800"/>
              <a:buFont typeface="Montserrat"/>
              <a:buNone/>
            </a:pPr>
            <a:r>
              <a:rPr lang="en-US" sz="1100" dirty="0">
                <a:solidFill>
                  <a:schemeClr val="dk1"/>
                </a:solidFill>
                <a:latin typeface="Avenir"/>
                <a:ea typeface="Avenir"/>
                <a:cs typeface="Avenir"/>
                <a:sym typeface="Avenir"/>
              </a:rPr>
              <a:t>In 2022, our stories </a:t>
            </a:r>
            <a:r>
              <a:rPr lang="en-US" sz="1100" b="1" dirty="0">
                <a:solidFill>
                  <a:schemeClr val="dk1"/>
                </a:solidFill>
                <a:latin typeface="Avenir"/>
                <a:ea typeface="Avenir"/>
                <a:cs typeface="Avenir"/>
                <a:sym typeface="Avenir"/>
              </a:rPr>
              <a:t>averaged 17 million monthly reads </a:t>
            </a:r>
            <a:r>
              <a:rPr lang="en-US" sz="1100" dirty="0">
                <a:solidFill>
                  <a:schemeClr val="dk1"/>
                </a:solidFill>
                <a:latin typeface="Avenir"/>
                <a:ea typeface="Avenir"/>
                <a:cs typeface="Avenir"/>
                <a:sym typeface="Avenir"/>
              </a:rPr>
              <a:t>on our site at theconversation.com and through online </a:t>
            </a:r>
            <a:r>
              <a:rPr lang="en-US" sz="1100" dirty="0" err="1">
                <a:solidFill>
                  <a:schemeClr val="dk1"/>
                </a:solidFill>
                <a:latin typeface="Avenir"/>
                <a:ea typeface="Avenir"/>
                <a:cs typeface="Avenir"/>
                <a:sym typeface="Avenir"/>
              </a:rPr>
              <a:t>republishers</a:t>
            </a:r>
            <a:r>
              <a:rPr lang="en-US" sz="1100" dirty="0">
                <a:solidFill>
                  <a:schemeClr val="dk1"/>
                </a:solidFill>
                <a:latin typeface="Avenir"/>
                <a:ea typeface="Avenir"/>
                <a:cs typeface="Avenir"/>
                <a:sym typeface="Avenir"/>
              </a:rPr>
              <a:t>.</a:t>
            </a:r>
            <a:endParaRPr dirty="0">
              <a:solidFill>
                <a:schemeClr val="dk1"/>
              </a:solidFil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5"/>
        <p:cNvGrpSpPr/>
        <p:nvPr/>
      </p:nvGrpSpPr>
      <p:grpSpPr>
        <a:xfrm>
          <a:off x="0" y="0"/>
          <a:ext cx="0" cy="0"/>
          <a:chOff x="0" y="0"/>
          <a:chExt cx="0" cy="0"/>
        </a:xfrm>
      </p:grpSpPr>
      <p:sp>
        <p:nvSpPr>
          <p:cNvPr id="446" name="Google Shape;446;g2d1159d9fb8_2_2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47" name="Google Shape;447;g2d1159d9fb8_2_21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14300" marR="0" lvl="0" indent="0" algn="l" rtl="0">
              <a:lnSpc>
                <a:spcPct val="105000"/>
              </a:lnSpc>
              <a:spcBef>
                <a:spcPts val="0"/>
              </a:spcBef>
              <a:spcAft>
                <a:spcPts val="0"/>
              </a:spcAft>
              <a:buClr>
                <a:srgbClr val="202020"/>
              </a:buClr>
              <a:buSzPts val="1800"/>
              <a:buFont typeface="Montserrat"/>
              <a:buNone/>
            </a:pPr>
            <a:r>
              <a:rPr lang="en-US" sz="1100">
                <a:solidFill>
                  <a:schemeClr val="lt1"/>
                </a:solidFill>
                <a:latin typeface="Avenir"/>
                <a:ea typeface="Avenir"/>
                <a:cs typeface="Avenir"/>
                <a:sym typeface="Avenir"/>
              </a:rPr>
              <a:t>All of our stories are w</a:t>
            </a:r>
            <a:r>
              <a:rPr lang="en-US" sz="1100" b="0" i="0" u="none" strike="noStrike" cap="none">
                <a:solidFill>
                  <a:schemeClr val="lt1"/>
                </a:solidFill>
                <a:latin typeface="Avenir"/>
                <a:ea typeface="Avenir"/>
                <a:cs typeface="Avenir"/>
                <a:sym typeface="Avenir"/>
              </a:rPr>
              <a:t>ritten by academic experts and edited by our team of journalists for the general public. </a:t>
            </a:r>
            <a:r>
              <a:rPr lang="en-US" sz="1100" b="0" i="0" u="none" strike="noStrike" cap="none">
                <a:solidFill>
                  <a:srgbClr val="000000"/>
                </a:solidFill>
                <a:latin typeface="Arial"/>
                <a:ea typeface="Arial"/>
                <a:cs typeface="Arial"/>
                <a:sym typeface="Arial"/>
              </a:rPr>
              <a:t>We publish only original pieces that have not been published elsewhere.</a:t>
            </a:r>
            <a:endParaRPr/>
          </a:p>
          <a:p>
            <a:pPr marL="114300" marR="0" lvl="0" indent="0" algn="l" rtl="0">
              <a:lnSpc>
                <a:spcPct val="105000"/>
              </a:lnSpc>
              <a:spcBef>
                <a:spcPts val="600"/>
              </a:spcBef>
              <a:spcAft>
                <a:spcPts val="0"/>
              </a:spcAft>
              <a:buClr>
                <a:srgbClr val="202020"/>
              </a:buClr>
              <a:buSzPts val="1800"/>
              <a:buFont typeface="Montserrat"/>
              <a:buNone/>
            </a:pPr>
            <a:endParaRPr sz="1100" b="0" i="0" u="none" strike="noStrike" cap="none">
              <a:solidFill>
                <a:schemeClr val="lt1"/>
              </a:solidFill>
              <a:latin typeface="Avenir"/>
              <a:ea typeface="Avenir"/>
              <a:cs typeface="Avenir"/>
              <a:sym typeface="Avenir"/>
            </a:endParaRPr>
          </a:p>
          <a:p>
            <a:pPr marL="114300" marR="0" lvl="0" indent="0" algn="l" rtl="0">
              <a:lnSpc>
                <a:spcPct val="105000"/>
              </a:lnSpc>
              <a:spcBef>
                <a:spcPts val="600"/>
              </a:spcBef>
              <a:spcAft>
                <a:spcPts val="0"/>
              </a:spcAft>
              <a:buClr>
                <a:srgbClr val="202020"/>
              </a:buClr>
              <a:buSzPts val="1800"/>
              <a:buFont typeface="Montserrat"/>
              <a:buNone/>
            </a:pPr>
            <a:r>
              <a:rPr lang="en-US" sz="1100" b="0" i="0" u="none" strike="noStrike" cap="none">
                <a:solidFill>
                  <a:schemeClr val="lt1"/>
                </a:solidFill>
                <a:latin typeface="Avenir"/>
                <a:ea typeface="Avenir"/>
                <a:cs typeface="Avenir"/>
                <a:sym typeface="Avenir"/>
              </a:rPr>
              <a:t>Academic experts write explanatory journalism pieces </a:t>
            </a:r>
            <a:r>
              <a:rPr lang="en-US" sz="1100">
                <a:solidFill>
                  <a:schemeClr val="lt1"/>
                </a:solidFill>
                <a:latin typeface="Avenir"/>
                <a:ea typeface="Avenir"/>
                <a:cs typeface="Avenir"/>
                <a:sym typeface="Avenir"/>
              </a:rPr>
              <a:t>within</a:t>
            </a:r>
            <a:r>
              <a:rPr lang="en-US" sz="1100" b="0" i="0" u="none" strike="noStrike" cap="none">
                <a:solidFill>
                  <a:schemeClr val="lt1"/>
                </a:solidFill>
                <a:latin typeface="Avenir"/>
                <a:ea typeface="Avenir"/>
                <a:cs typeface="Avenir"/>
                <a:sym typeface="Avenir"/>
              </a:rPr>
              <a:t> their specific area of expertise for a variety of desks, including Arts + Culture, Politics + Society, Science + Tech, Health + Medicine, Economy + Business, and others. As opposed to</a:t>
            </a:r>
            <a:r>
              <a:rPr lang="en-US" sz="1100">
                <a:solidFill>
                  <a:schemeClr val="lt1"/>
                </a:solidFill>
                <a:latin typeface="Avenir"/>
                <a:ea typeface="Avenir"/>
                <a:cs typeface="Avenir"/>
                <a:sym typeface="Avenir"/>
              </a:rPr>
              <a:t> op-eds or advocacy pieces, our stories emphasis facts, figures and research, which is why we call them explanatory journalism. </a:t>
            </a:r>
            <a:r>
              <a:rPr lang="en-US" sz="1100" b="0" i="0" u="none" strike="noStrike" cap="none">
                <a:solidFill>
                  <a:schemeClr val="lt1"/>
                </a:solidFill>
                <a:latin typeface="Avenir"/>
                <a:ea typeface="Avenir"/>
                <a:cs typeface="Avenir"/>
                <a:sym typeface="Avenir"/>
              </a:rPr>
              <a:t>Our editors work closely with academics in a collaborative process to ensure that all stories are accessible, informative and of interest to </a:t>
            </a:r>
            <a:r>
              <a:rPr lang="en-US" sz="1100">
                <a:solidFill>
                  <a:schemeClr val="lt1"/>
                </a:solidFill>
                <a:latin typeface="Avenir"/>
                <a:ea typeface="Avenir"/>
                <a:cs typeface="Avenir"/>
                <a:sym typeface="Avenir"/>
              </a:rPr>
              <a:t>a</a:t>
            </a:r>
            <a:r>
              <a:rPr lang="en-US" sz="1100" b="0" i="0" u="none" strike="noStrike" cap="none">
                <a:solidFill>
                  <a:schemeClr val="lt1"/>
                </a:solidFill>
                <a:latin typeface="Avenir"/>
                <a:ea typeface="Avenir"/>
                <a:cs typeface="Avenir"/>
                <a:sym typeface="Avenir"/>
              </a:rPr>
              <a:t> general </a:t>
            </a:r>
            <a:r>
              <a:rPr lang="en-US" sz="1100">
                <a:solidFill>
                  <a:schemeClr val="lt1"/>
                </a:solidFill>
                <a:latin typeface="Avenir"/>
                <a:ea typeface="Avenir"/>
                <a:cs typeface="Avenir"/>
                <a:sym typeface="Avenir"/>
              </a:rPr>
              <a:t>reader.</a:t>
            </a:r>
            <a:endParaRPr/>
          </a:p>
          <a:p>
            <a:pPr marL="114300" marR="0" lvl="0" indent="0" algn="l" rtl="0">
              <a:lnSpc>
                <a:spcPct val="105000"/>
              </a:lnSpc>
              <a:spcBef>
                <a:spcPts val="600"/>
              </a:spcBef>
              <a:spcAft>
                <a:spcPts val="0"/>
              </a:spcAft>
              <a:buClr>
                <a:srgbClr val="202020"/>
              </a:buClr>
              <a:buSzPts val="1800"/>
              <a:buFont typeface="Montserrat"/>
              <a:buNone/>
            </a:pPr>
            <a:endParaRPr sz="1100">
              <a:solidFill>
                <a:schemeClr val="lt1"/>
              </a:solidFill>
              <a:latin typeface="Avenir"/>
              <a:ea typeface="Avenir"/>
              <a:cs typeface="Avenir"/>
              <a:sym typeface="Avenir"/>
            </a:endParaRPr>
          </a:p>
          <a:p>
            <a:pPr marL="114300" marR="0" lvl="0" indent="0" algn="l" rtl="0">
              <a:lnSpc>
                <a:spcPct val="105000"/>
              </a:lnSpc>
              <a:spcBef>
                <a:spcPts val="600"/>
              </a:spcBef>
              <a:spcAft>
                <a:spcPts val="0"/>
              </a:spcAft>
              <a:buClr>
                <a:srgbClr val="202020"/>
              </a:buClr>
              <a:buSzPts val="1800"/>
              <a:buFont typeface="Montserrat"/>
              <a:buNone/>
            </a:pPr>
            <a:r>
              <a:rPr lang="en-US" sz="1100">
                <a:solidFill>
                  <a:schemeClr val="lt1"/>
                </a:solidFill>
                <a:latin typeface="Avenir"/>
                <a:ea typeface="Avenir"/>
                <a:cs typeface="Avenir"/>
                <a:sym typeface="Avenir"/>
              </a:rPr>
              <a:t>Our articles are free to read and free to republish through a Creative Commons license, which means that stories are picked up by outlets ranging from community newspapers to national and international outlets, like The Washington Post, CNN, TIME, Newsweek, Scientific American and Univision. We also partner with The Associated Press, which sends our stories over its wire every day, and Yahoo! News and Apple News.</a:t>
            </a:r>
            <a:endParaRPr/>
          </a:p>
          <a:p>
            <a:pPr marL="114300" marR="0" lvl="0" indent="0" algn="l" rtl="0">
              <a:lnSpc>
                <a:spcPct val="105000"/>
              </a:lnSpc>
              <a:spcBef>
                <a:spcPts val="600"/>
              </a:spcBef>
              <a:spcAft>
                <a:spcPts val="0"/>
              </a:spcAft>
              <a:buClr>
                <a:srgbClr val="202020"/>
              </a:buClr>
              <a:buSzPts val="1800"/>
              <a:buFont typeface="Montserrat"/>
              <a:buNone/>
            </a:pPr>
            <a:endParaRPr sz="1100" b="0" i="0" u="none" strike="noStrike" cap="none">
              <a:solidFill>
                <a:schemeClr val="lt1"/>
              </a:solidFill>
              <a:latin typeface="Avenir"/>
              <a:ea typeface="Avenir"/>
              <a:cs typeface="Avenir"/>
              <a:sym typeface="Avenir"/>
            </a:endParaRPr>
          </a:p>
          <a:p>
            <a:pPr marL="114300" marR="0" lvl="0" indent="0" algn="l" rtl="0">
              <a:lnSpc>
                <a:spcPct val="105000"/>
              </a:lnSpc>
              <a:spcBef>
                <a:spcPts val="600"/>
              </a:spcBef>
              <a:spcAft>
                <a:spcPts val="600"/>
              </a:spcAft>
              <a:buClr>
                <a:srgbClr val="202020"/>
              </a:buClr>
              <a:buSzPts val="1800"/>
              <a:buFont typeface="Montserrat"/>
              <a:buNone/>
            </a:pPr>
            <a:r>
              <a:rPr lang="en-US" sz="1100">
                <a:latin typeface="Avenir"/>
                <a:ea typeface="Avenir"/>
                <a:cs typeface="Avenir"/>
                <a:sym typeface="Avenir"/>
              </a:rPr>
              <a:t>In 2022, our stories </a:t>
            </a:r>
            <a:r>
              <a:rPr lang="en-US" sz="1100" b="1">
                <a:latin typeface="Avenir"/>
                <a:ea typeface="Avenir"/>
                <a:cs typeface="Avenir"/>
                <a:sym typeface="Avenir"/>
              </a:rPr>
              <a:t>averaged 17 million monthly reads </a:t>
            </a:r>
            <a:r>
              <a:rPr lang="en-US" sz="1100">
                <a:solidFill>
                  <a:schemeClr val="lt1"/>
                </a:solidFill>
                <a:latin typeface="Avenir"/>
                <a:ea typeface="Avenir"/>
                <a:cs typeface="Avenir"/>
                <a:sym typeface="Avenir"/>
              </a:rPr>
              <a:t>on our site at theconversation.com and through online republishers.</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2"/>
        <p:cNvGrpSpPr/>
        <p:nvPr/>
      </p:nvGrpSpPr>
      <p:grpSpPr>
        <a:xfrm>
          <a:off x="0" y="0"/>
          <a:ext cx="0" cy="0"/>
          <a:chOff x="0" y="0"/>
          <a:chExt cx="0" cy="0"/>
        </a:xfrm>
      </p:grpSpPr>
      <p:sp>
        <p:nvSpPr>
          <p:cNvPr id="453" name="Google Shape;453;g2d1159d9fb8_2_2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54" name="Google Shape;454;g2d1159d9fb8_2_21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14300" marR="0" lvl="0" indent="0" algn="l" rtl="0">
              <a:lnSpc>
                <a:spcPct val="105000"/>
              </a:lnSpc>
              <a:spcBef>
                <a:spcPts val="0"/>
              </a:spcBef>
              <a:spcAft>
                <a:spcPts val="600"/>
              </a:spcAft>
              <a:buClr>
                <a:srgbClr val="202020"/>
              </a:buClr>
              <a:buSzPts val="1800"/>
              <a:buFont typeface="Montserrat"/>
              <a:buNone/>
            </a:pPr>
            <a:r>
              <a:rPr lang="en-US" sz="1100">
                <a:solidFill>
                  <a:schemeClr val="lt1"/>
                </a:solidFill>
                <a:latin typeface="Avenir"/>
                <a:ea typeface="Avenir"/>
                <a:cs typeface="Avenir"/>
                <a:sym typeface="Avenir"/>
              </a:rPr>
              <a:t>This is a quick look at our 10 editorial desks. Most desks consist of one editor but we have a few bigger desks: Breaking News, Environment + Energy, and Ethics + Religion each have 2 editors, Science + Tech has 3 and the Politics + Society desk consists of 4 editors.</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9"/>
        <p:cNvGrpSpPr/>
        <p:nvPr/>
      </p:nvGrpSpPr>
      <p:grpSpPr>
        <a:xfrm>
          <a:off x="0" y="0"/>
          <a:ext cx="0" cy="0"/>
          <a:chOff x="0" y="0"/>
          <a:chExt cx="0" cy="0"/>
        </a:xfrm>
      </p:grpSpPr>
      <p:sp>
        <p:nvSpPr>
          <p:cNvPr id="460" name="Google Shape;460;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61" name="Google Shape;461;p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285750" lvl="0" indent="-190500" algn="l" rtl="0">
              <a:lnSpc>
                <a:spcPct val="90000"/>
              </a:lnSpc>
              <a:spcBef>
                <a:spcPts val="0"/>
              </a:spcBef>
              <a:spcAft>
                <a:spcPts val="0"/>
              </a:spcAft>
              <a:buClr>
                <a:schemeClr val="dk1"/>
              </a:buClr>
              <a:buSzPts val="900"/>
              <a:buChar char="•"/>
            </a:pPr>
            <a:r>
              <a:rPr lang="en-US">
                <a:solidFill>
                  <a:schemeClr val="dk1"/>
                </a:solidFill>
              </a:rPr>
              <a:t>The process of working with us is highly collaborative. It’s our goal not only to publish an article to inform the public, but to train academics to become public voices. Unlike a traditional news outlet in which a scholar might give a quote or hand over a fully written op ed piece, from start to finish they will work with an editor that will help to craft a story that is accessible to the general public. </a:t>
            </a:r>
            <a:endParaRPr>
              <a:solidFill>
                <a:schemeClr val="dk1"/>
              </a:solidFill>
            </a:endParaRPr>
          </a:p>
          <a:p>
            <a:pPr marL="285750" lvl="0" indent="-190500" algn="l" rtl="0">
              <a:lnSpc>
                <a:spcPct val="90000"/>
              </a:lnSpc>
              <a:spcBef>
                <a:spcPts val="0"/>
              </a:spcBef>
              <a:spcAft>
                <a:spcPts val="0"/>
              </a:spcAft>
              <a:buClr>
                <a:schemeClr val="dk1"/>
              </a:buClr>
              <a:buSzPts val="900"/>
              <a:buChar char="•"/>
            </a:pPr>
            <a:endParaRPr sz="1200">
              <a:solidFill>
                <a:schemeClr val="dk1"/>
              </a:solidFill>
              <a:latin typeface="Avenir"/>
              <a:ea typeface="Avenir"/>
              <a:cs typeface="Avenir"/>
              <a:sym typeface="Avenir"/>
            </a:endParaRPr>
          </a:p>
          <a:p>
            <a:pPr marL="285750" lvl="0" indent="-190500" algn="l" rtl="0">
              <a:lnSpc>
                <a:spcPct val="90000"/>
              </a:lnSpc>
              <a:spcBef>
                <a:spcPts val="0"/>
              </a:spcBef>
              <a:spcAft>
                <a:spcPts val="0"/>
              </a:spcAft>
              <a:buClr>
                <a:schemeClr val="dk1"/>
              </a:buClr>
              <a:buSzPts val="900"/>
              <a:buChar char="•"/>
            </a:pPr>
            <a:r>
              <a:rPr lang="en-US" sz="1200">
                <a:solidFill>
                  <a:schemeClr val="dk1"/>
                </a:solidFill>
                <a:latin typeface="Avenir"/>
                <a:ea typeface="Avenir"/>
                <a:cs typeface="Avenir"/>
                <a:sym typeface="Avenir"/>
              </a:rPr>
              <a:t>Authors must be a </a:t>
            </a:r>
            <a:r>
              <a:rPr lang="en-US" sz="1200" b="1">
                <a:solidFill>
                  <a:schemeClr val="dk1"/>
                </a:solidFill>
                <a:latin typeface="Avenir"/>
                <a:ea typeface="Avenir"/>
                <a:cs typeface="Avenir"/>
                <a:sym typeface="Avenir"/>
              </a:rPr>
              <a:t>current faculty </a:t>
            </a:r>
            <a:r>
              <a:rPr lang="en-US" sz="1200">
                <a:solidFill>
                  <a:schemeClr val="dk1"/>
                </a:solidFill>
                <a:latin typeface="Avenir"/>
                <a:ea typeface="Avenir"/>
                <a:cs typeface="Avenir"/>
                <a:sym typeface="Avenir"/>
              </a:rPr>
              <a:t>member or researcher at a</a:t>
            </a:r>
            <a:r>
              <a:rPr lang="en-US" sz="1200" b="1">
                <a:solidFill>
                  <a:schemeClr val="dk1"/>
                </a:solidFill>
                <a:latin typeface="Avenir"/>
                <a:ea typeface="Avenir"/>
                <a:cs typeface="Avenir"/>
                <a:sym typeface="Avenir"/>
              </a:rPr>
              <a:t> U.S. college or university</a:t>
            </a:r>
            <a:r>
              <a:rPr lang="en-US" sz="1200">
                <a:solidFill>
                  <a:schemeClr val="dk1"/>
                </a:solidFill>
                <a:latin typeface="Avenir"/>
                <a:ea typeface="Avenir"/>
                <a:cs typeface="Avenir"/>
                <a:sym typeface="Avenir"/>
              </a:rPr>
              <a:t>. PhD candidates can also write with us if they write on the subject of their research dissertation or they can write a bit more broadly within their area of expertise if they co-author with a faculty supervisor.</a:t>
            </a:r>
            <a:endParaRPr sz="500">
              <a:solidFill>
                <a:schemeClr val="dk1"/>
              </a:solidFill>
            </a:endParaRPr>
          </a:p>
          <a:p>
            <a:pPr marL="285750" lvl="0" indent="-133350" algn="l" rtl="0">
              <a:lnSpc>
                <a:spcPct val="90000"/>
              </a:lnSpc>
              <a:spcBef>
                <a:spcPts val="0"/>
              </a:spcBef>
              <a:spcAft>
                <a:spcPts val="0"/>
              </a:spcAft>
              <a:buClr>
                <a:schemeClr val="dk1"/>
              </a:buClr>
              <a:buSzPts val="1500"/>
              <a:buFont typeface="Arial"/>
              <a:buNone/>
            </a:pPr>
            <a:endParaRPr sz="1200">
              <a:solidFill>
                <a:schemeClr val="dk1"/>
              </a:solidFill>
              <a:latin typeface="Avenir"/>
              <a:ea typeface="Avenir"/>
              <a:cs typeface="Avenir"/>
              <a:sym typeface="Avenir"/>
            </a:endParaRPr>
          </a:p>
          <a:p>
            <a:pPr marL="285750" lvl="0" indent="-190500" algn="l" rtl="0">
              <a:lnSpc>
                <a:spcPct val="90000"/>
              </a:lnSpc>
              <a:spcBef>
                <a:spcPts val="600"/>
              </a:spcBef>
              <a:spcAft>
                <a:spcPts val="0"/>
              </a:spcAft>
              <a:buClr>
                <a:schemeClr val="dk1"/>
              </a:buClr>
              <a:buSzPts val="900"/>
              <a:buChar char="•"/>
            </a:pPr>
            <a:r>
              <a:rPr lang="en-US" sz="1200">
                <a:solidFill>
                  <a:schemeClr val="dk1"/>
                </a:solidFill>
                <a:latin typeface="Avenir"/>
                <a:ea typeface="Avenir"/>
                <a:cs typeface="Avenir"/>
                <a:sym typeface="Avenir"/>
              </a:rPr>
              <a:t>As part of our explanatory journalism model, authors must </a:t>
            </a:r>
            <a:r>
              <a:rPr lang="en-US" sz="1200" b="1">
                <a:solidFill>
                  <a:schemeClr val="dk1"/>
                </a:solidFill>
                <a:latin typeface="Avenir"/>
                <a:ea typeface="Avenir"/>
                <a:cs typeface="Avenir"/>
                <a:sym typeface="Avenir"/>
              </a:rPr>
              <a:t>provide links to research</a:t>
            </a:r>
            <a:r>
              <a:rPr lang="en-US" sz="1200">
                <a:solidFill>
                  <a:schemeClr val="dk1"/>
                </a:solidFill>
                <a:latin typeface="Avenir"/>
                <a:ea typeface="Avenir"/>
                <a:cs typeface="Avenir"/>
                <a:sym typeface="Avenir"/>
              </a:rPr>
              <a:t> and other evidence throughout their stories to back up each of their statements. </a:t>
            </a:r>
            <a:endParaRPr sz="500">
              <a:solidFill>
                <a:schemeClr val="dk1"/>
              </a:solidFill>
            </a:endParaRPr>
          </a:p>
          <a:p>
            <a:pPr marL="285750" lvl="0" indent="-133350" algn="l" rtl="0">
              <a:lnSpc>
                <a:spcPct val="90000"/>
              </a:lnSpc>
              <a:spcBef>
                <a:spcPts val="600"/>
              </a:spcBef>
              <a:spcAft>
                <a:spcPts val="0"/>
              </a:spcAft>
              <a:buClr>
                <a:schemeClr val="dk1"/>
              </a:buClr>
              <a:buSzPts val="1500"/>
              <a:buFont typeface="Arial"/>
              <a:buNone/>
            </a:pPr>
            <a:endParaRPr sz="1200">
              <a:solidFill>
                <a:schemeClr val="dk1"/>
              </a:solidFill>
              <a:latin typeface="Avenir"/>
              <a:ea typeface="Avenir"/>
              <a:cs typeface="Avenir"/>
              <a:sym typeface="Avenir"/>
            </a:endParaRPr>
          </a:p>
          <a:p>
            <a:pPr marL="342900" lvl="0" indent="-190500" algn="l" rtl="0">
              <a:lnSpc>
                <a:spcPct val="90000"/>
              </a:lnSpc>
              <a:spcBef>
                <a:spcPts val="600"/>
              </a:spcBef>
              <a:spcAft>
                <a:spcPts val="0"/>
              </a:spcAft>
              <a:buClr>
                <a:schemeClr val="dk1"/>
              </a:buClr>
              <a:buSzPts val="900"/>
              <a:buChar char="•"/>
            </a:pPr>
            <a:r>
              <a:rPr lang="en-US" sz="1200">
                <a:solidFill>
                  <a:schemeClr val="dk1"/>
                </a:solidFill>
                <a:latin typeface="Avenir"/>
                <a:ea typeface="Avenir"/>
                <a:cs typeface="Avenir"/>
                <a:sym typeface="Avenir"/>
              </a:rPr>
              <a:t>Authors must also fill out a </a:t>
            </a:r>
            <a:r>
              <a:rPr lang="en-US" sz="1200" b="1">
                <a:solidFill>
                  <a:schemeClr val="dk1"/>
                </a:solidFill>
                <a:latin typeface="Avenir"/>
                <a:ea typeface="Avenir"/>
                <a:cs typeface="Avenir"/>
                <a:sym typeface="Avenir"/>
              </a:rPr>
              <a:t>disclosure</a:t>
            </a:r>
            <a:r>
              <a:rPr lang="en-US" sz="1200">
                <a:solidFill>
                  <a:schemeClr val="dk1"/>
                </a:solidFill>
                <a:latin typeface="Avenir"/>
                <a:ea typeface="Avenir"/>
                <a:cs typeface="Avenir"/>
                <a:sym typeface="Avenir"/>
              </a:rPr>
              <a:t> form listing any potential conflicts of interest, including funding. If an author has a financial stake in the subject on which they’re proposing to write, they may not be eligible to write a story about that particular subject, but the editorial team has detailed guidelines on this and handles on a case by case basis based on those guidelines.</a:t>
            </a:r>
            <a:endParaRPr sz="500">
              <a:solidFill>
                <a:schemeClr val="dk1"/>
              </a:solidFill>
            </a:endParaRPr>
          </a:p>
          <a:p>
            <a:pPr marL="342900" lvl="0" indent="-133350" algn="l" rtl="0">
              <a:lnSpc>
                <a:spcPct val="90000"/>
              </a:lnSpc>
              <a:spcBef>
                <a:spcPts val="600"/>
              </a:spcBef>
              <a:spcAft>
                <a:spcPts val="0"/>
              </a:spcAft>
              <a:buClr>
                <a:schemeClr val="dk1"/>
              </a:buClr>
              <a:buSzPts val="1500"/>
              <a:buFont typeface="Arial"/>
              <a:buNone/>
            </a:pPr>
            <a:endParaRPr sz="1000">
              <a:solidFill>
                <a:schemeClr val="dk1"/>
              </a:solidFill>
            </a:endParaRPr>
          </a:p>
          <a:p>
            <a:pPr marL="342900" lvl="0" indent="-190500" algn="l" rtl="0">
              <a:lnSpc>
                <a:spcPct val="90000"/>
              </a:lnSpc>
              <a:spcBef>
                <a:spcPts val="600"/>
              </a:spcBef>
              <a:spcAft>
                <a:spcPts val="0"/>
              </a:spcAft>
              <a:buClr>
                <a:schemeClr val="dk1"/>
              </a:buClr>
              <a:buSzPts val="900"/>
              <a:buChar char="•"/>
            </a:pPr>
            <a:r>
              <a:rPr lang="en-US" sz="1200">
                <a:solidFill>
                  <a:schemeClr val="dk1"/>
                </a:solidFill>
                <a:latin typeface="Avenir"/>
                <a:ea typeface="Avenir"/>
                <a:cs typeface="Avenir"/>
                <a:sym typeface="Avenir"/>
              </a:rPr>
              <a:t>We can’t publish a story without final approval from the author. Once the author has approved the story and it’s out in the world, the text of the story can’t be changed without their permission, which is often especially reassuring for authors who haven't worked with news outlets before.</a:t>
            </a:r>
            <a:endParaRPr sz="500">
              <a:solidFill>
                <a:schemeClr val="dk1"/>
              </a:solidFill>
            </a:endParaRPr>
          </a:p>
          <a:p>
            <a:pPr marL="342900" lvl="0" indent="-133350" algn="l" rtl="0">
              <a:lnSpc>
                <a:spcPct val="90000"/>
              </a:lnSpc>
              <a:spcBef>
                <a:spcPts val="600"/>
              </a:spcBef>
              <a:spcAft>
                <a:spcPts val="0"/>
              </a:spcAft>
              <a:buClr>
                <a:schemeClr val="dk1"/>
              </a:buClr>
              <a:buSzPts val="1500"/>
              <a:buFont typeface="Arial"/>
              <a:buNone/>
            </a:pPr>
            <a:endParaRPr sz="1200">
              <a:solidFill>
                <a:schemeClr val="dk1"/>
              </a:solidFill>
              <a:latin typeface="Avenir"/>
              <a:ea typeface="Avenir"/>
              <a:cs typeface="Avenir"/>
              <a:sym typeface="Avenir"/>
            </a:endParaRPr>
          </a:p>
          <a:p>
            <a:pPr marL="342900" lvl="0" indent="-190500" algn="l" rtl="0">
              <a:lnSpc>
                <a:spcPct val="90000"/>
              </a:lnSpc>
              <a:spcBef>
                <a:spcPts val="600"/>
              </a:spcBef>
              <a:spcAft>
                <a:spcPts val="0"/>
              </a:spcAft>
              <a:buClr>
                <a:schemeClr val="dk1"/>
              </a:buClr>
              <a:buSzPts val="900"/>
              <a:buChar char="•"/>
            </a:pPr>
            <a:r>
              <a:rPr lang="en-US" sz="1200">
                <a:solidFill>
                  <a:schemeClr val="dk1"/>
                </a:solidFill>
                <a:latin typeface="Avenir"/>
                <a:ea typeface="Avenir"/>
                <a:cs typeface="Avenir"/>
                <a:sym typeface="Avenir"/>
              </a:rPr>
              <a:t>Also, authors get access to their own dashboard of analytics on our site to show the readership and reach of their articles.</a:t>
            </a:r>
            <a:endParaRPr sz="500">
              <a:solidFill>
                <a:schemeClr val="dk1"/>
              </a:solidFill>
            </a:endParaRPr>
          </a:p>
          <a:p>
            <a:pPr marL="285750" marR="0" lvl="0" indent="-133350" algn="l" rtl="0">
              <a:lnSpc>
                <a:spcPct val="90000"/>
              </a:lnSpc>
              <a:spcBef>
                <a:spcPts val="0"/>
              </a:spcBef>
              <a:spcAft>
                <a:spcPts val="0"/>
              </a:spcAft>
              <a:buClr>
                <a:srgbClr val="000000"/>
              </a:buClr>
              <a:buSzPts val="1500"/>
              <a:buFont typeface="Arial"/>
              <a:buNone/>
            </a:pPr>
            <a:endParaRPr sz="1800">
              <a:solidFill>
                <a:schemeClr val="lt1"/>
              </a:solidFill>
              <a:latin typeface="Avenir"/>
              <a:ea typeface="Avenir"/>
              <a:cs typeface="Avenir"/>
              <a:sym typeface="Aveni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6"/>
        <p:cNvGrpSpPr/>
        <p:nvPr/>
      </p:nvGrpSpPr>
      <p:grpSpPr>
        <a:xfrm>
          <a:off x="0" y="0"/>
          <a:ext cx="0" cy="0"/>
          <a:chOff x="0" y="0"/>
          <a:chExt cx="0" cy="0"/>
        </a:xfrm>
      </p:grpSpPr>
      <p:sp>
        <p:nvSpPr>
          <p:cNvPr id="467" name="Google Shape;467;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68" name="Google Shape;468;p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90000"/>
              </a:lnSpc>
              <a:spcBef>
                <a:spcPts val="0"/>
              </a:spcBef>
              <a:spcAft>
                <a:spcPts val="0"/>
              </a:spcAft>
              <a:buClr>
                <a:srgbClr val="000000"/>
              </a:buClr>
              <a:buSzPts val="1100"/>
              <a:buFont typeface="Arial"/>
              <a:buNone/>
            </a:pPr>
            <a:r>
              <a:rPr lang="en-US" sz="1200">
                <a:solidFill>
                  <a:schemeClr val="dk1"/>
                </a:solidFill>
                <a:latin typeface="Avenir"/>
                <a:ea typeface="Avenir"/>
                <a:cs typeface="Avenir"/>
                <a:sym typeface="Avenir"/>
              </a:rPr>
              <a:t>We know how busy faculty and researchers are and writing is of course a time commitment. </a:t>
            </a:r>
            <a:r>
              <a:rPr lang="en-US" sz="1200">
                <a:solidFill>
                  <a:schemeClr val="dk1"/>
                </a:solidFill>
              </a:rPr>
              <a:t>And just a quick pitch on the impact you  have working with us - not only are you providing a public service, but you are working to sharpen your communication skills and getting valuable training and experience as a public voice. Many of our authors remark on the clarity that working with our editors give to their work, especially since it’s the first time many are writing for the general public. They receive 1:1 professional development with veteran journalist/editors to hone the piece from tone to story structure and more to resonate with the audience.</a:t>
            </a:r>
            <a:endParaRPr sz="1200">
              <a:solidFill>
                <a:schemeClr val="dk1"/>
              </a:solidFill>
            </a:endParaRPr>
          </a:p>
          <a:p>
            <a:pPr marL="0" marR="0" lvl="0" indent="0" algn="l" rtl="0">
              <a:lnSpc>
                <a:spcPct val="90000"/>
              </a:lnSpc>
              <a:spcBef>
                <a:spcPts val="600"/>
              </a:spcBef>
              <a:spcAft>
                <a:spcPts val="0"/>
              </a:spcAft>
              <a:buClr>
                <a:srgbClr val="000000"/>
              </a:buClr>
              <a:buSzPts val="1100"/>
              <a:buFont typeface="Arial"/>
              <a:buNone/>
            </a:pPr>
            <a:endParaRPr sz="1200">
              <a:solidFill>
                <a:schemeClr val="dk1"/>
              </a:solidFill>
              <a:latin typeface="Avenir"/>
              <a:ea typeface="Avenir"/>
              <a:cs typeface="Avenir"/>
              <a:sym typeface="Avenir"/>
            </a:endParaRPr>
          </a:p>
          <a:p>
            <a:pPr marL="0" marR="0" lvl="0" indent="0" algn="l" rtl="0">
              <a:lnSpc>
                <a:spcPct val="90000"/>
              </a:lnSpc>
              <a:spcBef>
                <a:spcPts val="600"/>
              </a:spcBef>
              <a:spcAft>
                <a:spcPts val="0"/>
              </a:spcAft>
              <a:buClr>
                <a:srgbClr val="000000"/>
              </a:buClr>
              <a:buSzPts val="1100"/>
              <a:buFont typeface="Arial"/>
              <a:buNone/>
            </a:pPr>
            <a:r>
              <a:rPr lang="en-US" sz="1200">
                <a:solidFill>
                  <a:schemeClr val="dk1"/>
                </a:solidFill>
                <a:latin typeface="Avenir"/>
                <a:ea typeface="Avenir"/>
                <a:cs typeface="Avenir"/>
                <a:sym typeface="Avenir"/>
              </a:rPr>
              <a:t>To start, our model </a:t>
            </a:r>
            <a:r>
              <a:rPr lang="en-US" sz="1200" b="0" i="0">
                <a:solidFill>
                  <a:schemeClr val="dk1"/>
                </a:solidFill>
                <a:latin typeface="Avenir"/>
                <a:ea typeface="Avenir"/>
                <a:cs typeface="Avenir"/>
                <a:sym typeface="Avenir"/>
              </a:rPr>
              <a:t>delivers evidence-based information to millions of people. It’s a way to get your work in front of general readers who might not otherwise have access to it and to demonstrate its significance to those readers’ daily lives. It a</a:t>
            </a:r>
            <a:r>
              <a:rPr lang="en-US" sz="1200">
                <a:solidFill>
                  <a:schemeClr val="dk1"/>
                </a:solidFill>
                <a:latin typeface="Avenir"/>
                <a:ea typeface="Avenir"/>
                <a:cs typeface="Avenir"/>
                <a:sym typeface="Avenir"/>
              </a:rPr>
              <a:t>lso resonates with the average reader like a young family member.</a:t>
            </a:r>
            <a:endParaRPr sz="1200">
              <a:solidFill>
                <a:schemeClr val="dk1"/>
              </a:solidFill>
            </a:endParaRPr>
          </a:p>
          <a:p>
            <a:pPr marL="0" marR="0" lvl="0" indent="0" algn="l" rtl="0">
              <a:lnSpc>
                <a:spcPct val="90000"/>
              </a:lnSpc>
              <a:spcBef>
                <a:spcPts val="600"/>
              </a:spcBef>
              <a:spcAft>
                <a:spcPts val="0"/>
              </a:spcAft>
              <a:buClr>
                <a:srgbClr val="000000"/>
              </a:buClr>
              <a:buSzPts val="1100"/>
              <a:buFont typeface="Arial"/>
              <a:buNone/>
            </a:pPr>
            <a:endParaRPr sz="1200" b="0" i="0">
              <a:solidFill>
                <a:schemeClr val="dk1"/>
              </a:solidFill>
              <a:latin typeface="Avenir"/>
              <a:ea typeface="Avenir"/>
              <a:cs typeface="Avenir"/>
              <a:sym typeface="Avenir"/>
            </a:endParaRPr>
          </a:p>
          <a:p>
            <a:pPr marL="0" marR="0" lvl="0" indent="0" algn="l" rtl="0">
              <a:lnSpc>
                <a:spcPct val="90000"/>
              </a:lnSpc>
              <a:spcBef>
                <a:spcPts val="600"/>
              </a:spcBef>
              <a:spcAft>
                <a:spcPts val="0"/>
              </a:spcAft>
              <a:buClr>
                <a:srgbClr val="000000"/>
              </a:buClr>
              <a:buSzPts val="1100"/>
              <a:buFont typeface="Arial"/>
              <a:buNone/>
            </a:pPr>
            <a:r>
              <a:rPr lang="en-US" sz="1200">
                <a:solidFill>
                  <a:schemeClr val="dk1"/>
                </a:solidFill>
                <a:latin typeface="Avenir"/>
                <a:ea typeface="Avenir"/>
                <a:cs typeface="Avenir"/>
                <a:sym typeface="Avenir"/>
              </a:rPr>
              <a:t>Writing with us gives also academic experts a greater voice and impact in shaping scientific, cultural and intellectual agendas</a:t>
            </a:r>
            <a:endParaRPr sz="1200">
              <a:solidFill>
                <a:schemeClr val="dk1"/>
              </a:solidFill>
            </a:endParaRPr>
          </a:p>
          <a:p>
            <a:pPr marL="514350" lvl="1" indent="-304800" algn="l" rtl="0">
              <a:lnSpc>
                <a:spcPct val="90000"/>
              </a:lnSpc>
              <a:spcBef>
                <a:spcPts val="600"/>
              </a:spcBef>
              <a:spcAft>
                <a:spcPts val="0"/>
              </a:spcAft>
              <a:buClr>
                <a:schemeClr val="dk1"/>
              </a:buClr>
              <a:buSzPts val="1200"/>
              <a:buChar char="○"/>
            </a:pPr>
            <a:r>
              <a:rPr lang="en-US" sz="1200">
                <a:solidFill>
                  <a:schemeClr val="dk1"/>
                </a:solidFill>
                <a:latin typeface="Avenir"/>
                <a:ea typeface="Avenir"/>
                <a:cs typeface="Avenir"/>
                <a:sym typeface="Avenir"/>
              </a:rPr>
              <a:t>Based on a 2022 author survey of more than 600 authors, after writing with us:</a:t>
            </a:r>
            <a:endParaRPr sz="1200">
              <a:solidFill>
                <a:schemeClr val="dk1"/>
              </a:solidFill>
            </a:endParaRPr>
          </a:p>
          <a:p>
            <a:pPr marL="914400" lvl="1" indent="-304800" algn="l" rtl="0">
              <a:lnSpc>
                <a:spcPct val="115000"/>
              </a:lnSpc>
              <a:spcBef>
                <a:spcPts val="0"/>
              </a:spcBef>
              <a:spcAft>
                <a:spcPts val="0"/>
              </a:spcAft>
              <a:buClr>
                <a:schemeClr val="dk1"/>
              </a:buClr>
              <a:buSzPts val="1200"/>
              <a:buChar char="•"/>
            </a:pPr>
            <a:r>
              <a:rPr lang="en-US" sz="1200">
                <a:solidFill>
                  <a:schemeClr val="dk1"/>
                </a:solidFill>
              </a:rPr>
              <a:t>Over 70% of our scholars get some kind of additional opportunity after publishing with us</a:t>
            </a:r>
            <a:endParaRPr sz="1200">
              <a:solidFill>
                <a:schemeClr val="dk1"/>
              </a:solidFill>
            </a:endParaRPr>
          </a:p>
          <a:p>
            <a:pPr marL="914400" lvl="1" indent="-304800" algn="l" rtl="0">
              <a:lnSpc>
                <a:spcPct val="115000"/>
              </a:lnSpc>
              <a:spcBef>
                <a:spcPts val="0"/>
              </a:spcBef>
              <a:spcAft>
                <a:spcPts val="0"/>
              </a:spcAft>
              <a:buClr>
                <a:schemeClr val="dk1"/>
              </a:buClr>
              <a:buSzPts val="1200"/>
              <a:buChar char="•"/>
            </a:pPr>
            <a:r>
              <a:rPr lang="en-US" sz="1200">
                <a:solidFill>
                  <a:schemeClr val="dk1"/>
                </a:solidFill>
              </a:rPr>
              <a:t>Includes: 57% getting an interview on radio, TV, podcast, in print, etc.</a:t>
            </a:r>
            <a:endParaRPr sz="1200">
              <a:solidFill>
                <a:schemeClr val="dk1"/>
              </a:solidFill>
            </a:endParaRPr>
          </a:p>
          <a:p>
            <a:pPr marL="914400" lvl="1" indent="-304800" algn="l" rtl="0">
              <a:lnSpc>
                <a:spcPct val="115000"/>
              </a:lnSpc>
              <a:spcBef>
                <a:spcPts val="0"/>
              </a:spcBef>
              <a:spcAft>
                <a:spcPts val="0"/>
              </a:spcAft>
              <a:buClr>
                <a:schemeClr val="dk1"/>
              </a:buClr>
              <a:buSzPts val="1200"/>
              <a:buChar char="•"/>
            </a:pPr>
            <a:r>
              <a:rPr lang="en-US" sz="1200">
                <a:solidFill>
                  <a:schemeClr val="dk1"/>
                </a:solidFill>
              </a:rPr>
              <a:t>Wide examples of impact - stories being used in congressional offices, being featured in local library newsletters, etc</a:t>
            </a:r>
            <a:endParaRPr sz="1200">
              <a:solidFill>
                <a:schemeClr val="dk1"/>
              </a:solidFill>
            </a:endParaRPr>
          </a:p>
          <a:p>
            <a:pPr marL="914400" lvl="1" indent="-304800" algn="l" rtl="0">
              <a:lnSpc>
                <a:spcPct val="115000"/>
              </a:lnSpc>
              <a:spcBef>
                <a:spcPts val="0"/>
              </a:spcBef>
              <a:spcAft>
                <a:spcPts val="0"/>
              </a:spcAft>
              <a:buClr>
                <a:schemeClr val="dk1"/>
              </a:buClr>
              <a:buSzPts val="1200"/>
              <a:buChar char="•"/>
            </a:pPr>
            <a:r>
              <a:rPr lang="en-US" sz="1200">
                <a:solidFill>
                  <a:schemeClr val="dk1"/>
                </a:solidFill>
              </a:rPr>
              <a:t>Training to write for the public - very different from academic writing. Many authors say it helps them in their academic writing after the process. Many people say “I didn’t know this many people cared about what I do.”</a:t>
            </a:r>
            <a:endParaRPr sz="1200">
              <a:solidFill>
                <a:schemeClr val="dk1"/>
              </a:solidFill>
            </a:endParaRPr>
          </a:p>
          <a:p>
            <a:pPr marL="914400" lvl="1" indent="-304800" algn="l" rtl="0">
              <a:lnSpc>
                <a:spcPct val="115000"/>
              </a:lnSpc>
              <a:spcBef>
                <a:spcPts val="0"/>
              </a:spcBef>
              <a:spcAft>
                <a:spcPts val="0"/>
              </a:spcAft>
              <a:buClr>
                <a:schemeClr val="dk1"/>
              </a:buClr>
              <a:buSzPts val="1200"/>
              <a:buChar char="•"/>
            </a:pPr>
            <a:r>
              <a:rPr lang="en-US" sz="1200">
                <a:solidFill>
                  <a:schemeClr val="dk1"/>
                </a:solidFill>
              </a:rPr>
              <a:t>Opportunities to collaborate - gets the scholar and the school’s name out there.</a:t>
            </a:r>
            <a:endParaRPr sz="1200">
              <a:solidFill>
                <a:schemeClr val="dk1"/>
              </a:solidFill>
              <a:latin typeface="Avenir"/>
              <a:ea typeface="Avenir"/>
              <a:cs typeface="Avenir"/>
              <a:sym typeface="Avenir"/>
            </a:endParaRPr>
          </a:p>
          <a:p>
            <a:pPr marL="57150" lvl="0" indent="0" algn="l" rtl="0">
              <a:lnSpc>
                <a:spcPct val="90000"/>
              </a:lnSpc>
              <a:spcBef>
                <a:spcPts val="600"/>
              </a:spcBef>
              <a:spcAft>
                <a:spcPts val="0"/>
              </a:spcAft>
              <a:buSzPts val="1100"/>
              <a:buFont typeface="Arial"/>
              <a:buNone/>
            </a:pPr>
            <a:endParaRPr sz="1800">
              <a:solidFill>
                <a:schemeClr val="dk1"/>
              </a:solidFill>
              <a:latin typeface="Avenir"/>
              <a:ea typeface="Avenir"/>
              <a:cs typeface="Avenir"/>
              <a:sym typeface="Avenir"/>
            </a:endParaRPr>
          </a:p>
          <a:p>
            <a:pPr marL="57150" lvl="0" indent="0" algn="l" rtl="0">
              <a:lnSpc>
                <a:spcPct val="90000"/>
              </a:lnSpc>
              <a:spcBef>
                <a:spcPts val="600"/>
              </a:spcBef>
              <a:spcAft>
                <a:spcPts val="0"/>
              </a:spcAft>
              <a:buSzPts val="1100"/>
              <a:buFont typeface="Arial"/>
              <a:buNone/>
            </a:pPr>
            <a:endParaRPr sz="1800">
              <a:solidFill>
                <a:schemeClr val="dk1"/>
              </a:solidFill>
              <a:latin typeface="Avenir"/>
              <a:ea typeface="Avenir"/>
              <a:cs typeface="Avenir"/>
              <a:sym typeface="Avenir"/>
            </a:endParaRPr>
          </a:p>
          <a:p>
            <a:pPr marL="0" lvl="0" indent="0" algn="l" rtl="0">
              <a:lnSpc>
                <a:spcPct val="100000"/>
              </a:lnSpc>
              <a:spcBef>
                <a:spcPts val="600"/>
              </a:spcBef>
              <a:spcAft>
                <a:spcPts val="0"/>
              </a:spcAft>
              <a:buSzPts val="1100"/>
              <a:buNone/>
            </a:pPr>
            <a:endParaRPr>
              <a:solidFill>
                <a:schemeClr val="dk1"/>
              </a:solidFill>
            </a:endParaRPr>
          </a:p>
          <a:p>
            <a:pPr marL="0" lvl="0" indent="0" algn="l" rtl="0">
              <a:lnSpc>
                <a:spcPct val="100000"/>
              </a:lnSpc>
              <a:spcBef>
                <a:spcPts val="0"/>
              </a:spcBef>
              <a:spcAft>
                <a:spcPts val="0"/>
              </a:spcAft>
              <a:buSzPts val="1100"/>
              <a:buNone/>
            </a:pPr>
            <a:endParaRPr>
              <a:solidFill>
                <a:schemeClr val="dk1"/>
              </a:solidFil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3"/>
        <p:cNvGrpSpPr/>
        <p:nvPr/>
      </p:nvGrpSpPr>
      <p:grpSpPr>
        <a:xfrm>
          <a:off x="0" y="0"/>
          <a:ext cx="0" cy="0"/>
          <a:chOff x="0" y="0"/>
          <a:chExt cx="0" cy="0"/>
        </a:xfrm>
      </p:grpSpPr>
      <p:sp>
        <p:nvSpPr>
          <p:cNvPr id="474" name="Google Shape;474;g1dc8a52ebd8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75" name="Google Shape;475;g1dc8a52ebd8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98450" algn="l" rtl="0">
              <a:lnSpc>
                <a:spcPct val="115000"/>
              </a:lnSpc>
              <a:spcBef>
                <a:spcPts val="0"/>
              </a:spcBef>
              <a:spcAft>
                <a:spcPts val="0"/>
              </a:spcAft>
              <a:buSzPts val="1100"/>
              <a:buChar char="●"/>
            </a:pPr>
            <a:r>
              <a:rPr lang="en-US">
                <a:solidFill>
                  <a:schemeClr val="dk1"/>
                </a:solidFill>
              </a:rPr>
              <a:t>The beauty of our model is that our content is free to share and distribute through a Creative Commons license. After an article is published on our website, it will be republished by anywhere from 20-60 or more online outlets, which include Yahoo! News, Business Insider, CNN, Fast Company and more niche publications as well. All of our content is also put put through the AP wire. Last year we had over 1,000 online outlets and over 300 print outlets taking our content. We are trying to find people where they are already getting their news.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5"/>
        <p:cNvGrpSpPr/>
        <p:nvPr/>
      </p:nvGrpSpPr>
      <p:grpSpPr>
        <a:xfrm>
          <a:off x="0" y="0"/>
          <a:ext cx="0" cy="0"/>
          <a:chOff x="0" y="0"/>
          <a:chExt cx="0" cy="0"/>
        </a:xfrm>
      </p:grpSpPr>
      <p:sp>
        <p:nvSpPr>
          <p:cNvPr id="486" name="Google Shape;486;g1dc8a52ebd8_0_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87" name="Google Shape;487;g1dc8a52ebd8_0_1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71450" marR="0" lvl="0" indent="-171450" algn="l" rtl="0">
              <a:lnSpc>
                <a:spcPct val="100000"/>
              </a:lnSpc>
              <a:spcBef>
                <a:spcPts val="0"/>
              </a:spcBef>
              <a:spcAft>
                <a:spcPts val="0"/>
              </a:spcAft>
              <a:buClr>
                <a:srgbClr val="000000"/>
              </a:buClr>
              <a:buSzPts val="1400"/>
              <a:buFont typeface="Arial"/>
              <a:buChar char="●"/>
            </a:pPr>
            <a:r>
              <a:rPr lang="en-US" sz="1400">
                <a:solidFill>
                  <a:srgbClr val="222222"/>
                </a:solidFill>
                <a:latin typeface="Avenir"/>
                <a:ea typeface="Avenir"/>
                <a:cs typeface="Avenir"/>
                <a:sym typeface="Avenir"/>
              </a:rPr>
              <a:t>Articles by The Conversation have been republished in print over 1,000 times in over 300 those different newspapers</a:t>
            </a:r>
            <a:endParaRPr sz="1400"/>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3.jp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4.jp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5.jp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6.jp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7.jp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8.jp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9.jp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0.jp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1.jp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2.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4.jp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jpg"/><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jpg"/><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jpg"/><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g"/><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jp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1.jpg"/><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2.jpg"/><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3.jpg"/><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4.jpg"/><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5.jpg"/><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6.jpg"/><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7.jpg"/><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8.jpg"/><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9.jpg"/><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0.jp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1.jpg"/><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2.jpg"/><Relationship Id="rId1" Type="http://schemas.openxmlformats.org/officeDocument/2006/relationships/slideMaster" Target="../slideMasters/slideMaster2.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2.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1" type="title">
  <p:cSld name="TITLE">
    <p:bg>
      <p:bgPr>
        <a:solidFill>
          <a:srgbClr val="383838"/>
        </a:solidFill>
        <a:effectLst/>
      </p:bgPr>
    </p:bg>
    <p:spTree>
      <p:nvGrpSpPr>
        <p:cNvPr id="1" name="Shape 9"/>
        <p:cNvGrpSpPr/>
        <p:nvPr/>
      </p:nvGrpSpPr>
      <p:grpSpPr>
        <a:xfrm>
          <a:off x="0" y="0"/>
          <a:ext cx="0" cy="0"/>
          <a:chOff x="0" y="0"/>
          <a:chExt cx="0" cy="0"/>
        </a:xfrm>
      </p:grpSpPr>
      <p:sp>
        <p:nvSpPr>
          <p:cNvPr id="10" name="Google Shape;10;p16"/>
          <p:cNvSpPr txBox="1">
            <a:spLocks noGrp="1"/>
          </p:cNvSpPr>
          <p:nvPr>
            <p:ph type="ctrTitle"/>
          </p:nvPr>
        </p:nvSpPr>
        <p:spPr>
          <a:xfrm>
            <a:off x="311708" y="1369325"/>
            <a:ext cx="8520600" cy="20526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Clr>
                <a:srgbClr val="FFFFFF"/>
              </a:buClr>
              <a:buSzPts val="4800"/>
              <a:buNone/>
              <a:defRPr sz="4800">
                <a:solidFill>
                  <a:srgbClr val="FFFFFF"/>
                </a:solidFill>
              </a:defRPr>
            </a:lvl1pPr>
            <a:lvl2pPr lvl="1" algn="l">
              <a:lnSpc>
                <a:spcPct val="100000"/>
              </a:lnSpc>
              <a:spcBef>
                <a:spcPts val="0"/>
              </a:spcBef>
              <a:spcAft>
                <a:spcPts val="0"/>
              </a:spcAft>
              <a:buSzPts val="5200"/>
              <a:buNone/>
              <a:defRPr sz="5200"/>
            </a:lvl2pPr>
            <a:lvl3pPr lvl="2" algn="l">
              <a:lnSpc>
                <a:spcPct val="100000"/>
              </a:lnSpc>
              <a:spcBef>
                <a:spcPts val="0"/>
              </a:spcBef>
              <a:spcAft>
                <a:spcPts val="0"/>
              </a:spcAft>
              <a:buSzPts val="5200"/>
              <a:buNone/>
              <a:defRPr sz="5200"/>
            </a:lvl3pPr>
            <a:lvl4pPr lvl="3" algn="l">
              <a:lnSpc>
                <a:spcPct val="100000"/>
              </a:lnSpc>
              <a:spcBef>
                <a:spcPts val="0"/>
              </a:spcBef>
              <a:spcAft>
                <a:spcPts val="0"/>
              </a:spcAft>
              <a:buSzPts val="5200"/>
              <a:buNone/>
              <a:defRPr sz="5200"/>
            </a:lvl4pPr>
            <a:lvl5pPr lvl="4" algn="l">
              <a:lnSpc>
                <a:spcPct val="100000"/>
              </a:lnSpc>
              <a:spcBef>
                <a:spcPts val="0"/>
              </a:spcBef>
              <a:spcAft>
                <a:spcPts val="0"/>
              </a:spcAft>
              <a:buSzPts val="5200"/>
              <a:buNone/>
              <a:defRPr sz="5200"/>
            </a:lvl5pPr>
            <a:lvl6pPr lvl="5" algn="l">
              <a:lnSpc>
                <a:spcPct val="100000"/>
              </a:lnSpc>
              <a:spcBef>
                <a:spcPts val="0"/>
              </a:spcBef>
              <a:spcAft>
                <a:spcPts val="0"/>
              </a:spcAft>
              <a:buSzPts val="5200"/>
              <a:buNone/>
              <a:defRPr sz="5200"/>
            </a:lvl6pPr>
            <a:lvl7pPr lvl="6" algn="l">
              <a:lnSpc>
                <a:spcPct val="100000"/>
              </a:lnSpc>
              <a:spcBef>
                <a:spcPts val="0"/>
              </a:spcBef>
              <a:spcAft>
                <a:spcPts val="0"/>
              </a:spcAft>
              <a:buSzPts val="5200"/>
              <a:buNone/>
              <a:defRPr sz="5200"/>
            </a:lvl7pPr>
            <a:lvl8pPr lvl="7" algn="l">
              <a:lnSpc>
                <a:spcPct val="100000"/>
              </a:lnSpc>
              <a:spcBef>
                <a:spcPts val="0"/>
              </a:spcBef>
              <a:spcAft>
                <a:spcPts val="0"/>
              </a:spcAft>
              <a:buSzPts val="5200"/>
              <a:buNone/>
              <a:defRPr sz="5200"/>
            </a:lvl8pPr>
            <a:lvl9pPr lvl="8" algn="l">
              <a:lnSpc>
                <a:spcPct val="100000"/>
              </a:lnSpc>
              <a:spcBef>
                <a:spcPts val="0"/>
              </a:spcBef>
              <a:spcAft>
                <a:spcPts val="0"/>
              </a:spcAft>
              <a:buSzPts val="5200"/>
              <a:buNone/>
              <a:defRPr sz="5200"/>
            </a:lvl9pPr>
          </a:lstStyle>
          <a:p>
            <a:endParaRPr/>
          </a:p>
        </p:txBody>
      </p:sp>
      <p:sp>
        <p:nvSpPr>
          <p:cNvPr id="11" name="Google Shape;11;p16"/>
          <p:cNvSpPr txBox="1">
            <a:spLocks noGrp="1"/>
          </p:cNvSpPr>
          <p:nvPr>
            <p:ph type="subTitle" idx="1"/>
          </p:nvPr>
        </p:nvSpPr>
        <p:spPr>
          <a:xfrm>
            <a:off x="311700" y="3458875"/>
            <a:ext cx="8520600" cy="7926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Clr>
                <a:srgbClr val="FFFFFF"/>
              </a:buClr>
              <a:buSzPts val="2400"/>
              <a:buNone/>
              <a:defRPr sz="2400">
                <a:solidFill>
                  <a:srgbClr val="FFFFFF"/>
                </a:solidFill>
              </a:defRPr>
            </a:lvl1pPr>
            <a:lvl2pPr lvl="1" algn="l">
              <a:lnSpc>
                <a:spcPct val="100000"/>
              </a:lnSpc>
              <a:spcBef>
                <a:spcPts val="0"/>
              </a:spcBef>
              <a:spcAft>
                <a:spcPts val="0"/>
              </a:spcAft>
              <a:buSzPts val="2800"/>
              <a:buNone/>
              <a:defRPr sz="2800"/>
            </a:lvl2pPr>
            <a:lvl3pPr lvl="2" algn="l">
              <a:lnSpc>
                <a:spcPct val="100000"/>
              </a:lnSpc>
              <a:spcBef>
                <a:spcPts val="0"/>
              </a:spcBef>
              <a:spcAft>
                <a:spcPts val="0"/>
              </a:spcAft>
              <a:buSzPts val="2800"/>
              <a:buNone/>
              <a:defRPr sz="2800"/>
            </a:lvl3pPr>
            <a:lvl4pPr lvl="3" algn="l">
              <a:lnSpc>
                <a:spcPct val="100000"/>
              </a:lnSpc>
              <a:spcBef>
                <a:spcPts val="0"/>
              </a:spcBef>
              <a:spcAft>
                <a:spcPts val="0"/>
              </a:spcAft>
              <a:buSzPts val="2800"/>
              <a:buNone/>
              <a:defRPr sz="2800"/>
            </a:lvl4pPr>
            <a:lvl5pPr lvl="4" algn="l">
              <a:lnSpc>
                <a:spcPct val="100000"/>
              </a:lnSpc>
              <a:spcBef>
                <a:spcPts val="0"/>
              </a:spcBef>
              <a:spcAft>
                <a:spcPts val="0"/>
              </a:spcAft>
              <a:buSzPts val="2800"/>
              <a:buNone/>
              <a:defRPr sz="2800"/>
            </a:lvl5pPr>
            <a:lvl6pPr lvl="5" algn="l">
              <a:lnSpc>
                <a:spcPct val="100000"/>
              </a:lnSpc>
              <a:spcBef>
                <a:spcPts val="0"/>
              </a:spcBef>
              <a:spcAft>
                <a:spcPts val="0"/>
              </a:spcAft>
              <a:buSzPts val="2800"/>
              <a:buNone/>
              <a:defRPr sz="2800"/>
            </a:lvl6pPr>
            <a:lvl7pPr lvl="6" algn="l">
              <a:lnSpc>
                <a:spcPct val="100000"/>
              </a:lnSpc>
              <a:spcBef>
                <a:spcPts val="0"/>
              </a:spcBef>
              <a:spcAft>
                <a:spcPts val="0"/>
              </a:spcAft>
              <a:buSzPts val="2800"/>
              <a:buNone/>
              <a:defRPr sz="2800"/>
            </a:lvl7pPr>
            <a:lvl8pPr lvl="7" algn="l">
              <a:lnSpc>
                <a:spcPct val="100000"/>
              </a:lnSpc>
              <a:spcBef>
                <a:spcPts val="0"/>
              </a:spcBef>
              <a:spcAft>
                <a:spcPts val="0"/>
              </a:spcAft>
              <a:buSzPts val="2800"/>
              <a:buNone/>
              <a:defRPr sz="2800"/>
            </a:lvl8pPr>
            <a:lvl9pPr lvl="8" algn="l">
              <a:lnSpc>
                <a:spcPct val="100000"/>
              </a:lnSpc>
              <a:spcBef>
                <a:spcPts val="0"/>
              </a:spcBef>
              <a:spcAft>
                <a:spcPts val="0"/>
              </a:spcAft>
              <a:buSzPts val="2800"/>
              <a:buNone/>
              <a:defRPr sz="2800"/>
            </a:lvl9pPr>
          </a:lstStyle>
          <a:p>
            <a:endParaRPr/>
          </a:p>
        </p:txBody>
      </p:sp>
      <p:sp>
        <p:nvSpPr>
          <p:cNvPr id="12" name="Google Shape;12;p1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pic>
        <p:nvPicPr>
          <p:cNvPr id="13" name="Google Shape;13;p16"/>
          <p:cNvPicPr preferRelativeResize="0"/>
          <p:nvPr/>
        </p:nvPicPr>
        <p:blipFill rotWithShape="1">
          <a:blip r:embed="rId2">
            <a:alphaModFix/>
          </a:blip>
          <a:srcRect t="1143" b="1133"/>
          <a:stretch/>
        </p:blipFill>
        <p:spPr>
          <a:xfrm>
            <a:off x="6834325" y="0"/>
            <a:ext cx="2309675" cy="2256999"/>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One column text and image 1">
  <p:cSld name="ONE_COLUMN_TEXT">
    <p:spTree>
      <p:nvGrpSpPr>
        <p:cNvPr id="1" name="Shape 50"/>
        <p:cNvGrpSpPr/>
        <p:nvPr/>
      </p:nvGrpSpPr>
      <p:grpSpPr>
        <a:xfrm>
          <a:off x="0" y="0"/>
          <a:ext cx="0" cy="0"/>
          <a:chOff x="0" y="0"/>
          <a:chExt cx="0" cy="0"/>
        </a:xfrm>
      </p:grpSpPr>
      <p:sp>
        <p:nvSpPr>
          <p:cNvPr id="51" name="Google Shape;51;p26"/>
          <p:cNvSpPr txBox="1">
            <a:spLocks noGrp="1"/>
          </p:cNvSpPr>
          <p:nvPr>
            <p:ph type="body" idx="1"/>
          </p:nvPr>
        </p:nvSpPr>
        <p:spPr>
          <a:xfrm>
            <a:off x="311700" y="1200275"/>
            <a:ext cx="5131200" cy="3179400"/>
          </a:xfrm>
          <a:prstGeom prst="rect">
            <a:avLst/>
          </a:prstGeom>
          <a:noFill/>
          <a:ln>
            <a:noFill/>
          </a:ln>
        </p:spPr>
        <p:txBody>
          <a:bodyPr spcFirstLastPara="1" wrap="square" lIns="91425" tIns="91425" rIns="91425" bIns="91425" anchor="t" anchorCtr="0">
            <a:noAutofit/>
          </a:bodyPr>
          <a:lstStyle>
            <a:lvl1pPr marL="457200" lvl="0" indent="-304800" algn="l">
              <a:lnSpc>
                <a:spcPct val="115000"/>
              </a:lnSpc>
              <a:spcBef>
                <a:spcPts val="0"/>
              </a:spcBef>
              <a:spcAft>
                <a:spcPts val="0"/>
              </a:spcAft>
              <a:buSzPts val="1200"/>
              <a:buChar char="●"/>
              <a:defRPr sz="1200"/>
            </a:lvl1pPr>
            <a:lvl2pPr marL="914400" lvl="1" indent="-304800" algn="l">
              <a:lnSpc>
                <a:spcPct val="115000"/>
              </a:lnSpc>
              <a:spcBef>
                <a:spcPts val="1600"/>
              </a:spcBef>
              <a:spcAft>
                <a:spcPts val="0"/>
              </a:spcAft>
              <a:buSzPts val="1200"/>
              <a:buChar char="○"/>
              <a:defRPr sz="1200"/>
            </a:lvl2pPr>
            <a:lvl3pPr marL="1371600" lvl="2" indent="-304800" algn="l">
              <a:lnSpc>
                <a:spcPct val="115000"/>
              </a:lnSpc>
              <a:spcBef>
                <a:spcPts val="1600"/>
              </a:spcBef>
              <a:spcAft>
                <a:spcPts val="0"/>
              </a:spcAft>
              <a:buSzPts val="1200"/>
              <a:buChar char="■"/>
              <a:defRPr sz="1200"/>
            </a:lvl3pPr>
            <a:lvl4pPr marL="1828800" lvl="3" indent="-304800" algn="l">
              <a:lnSpc>
                <a:spcPct val="115000"/>
              </a:lnSpc>
              <a:spcBef>
                <a:spcPts val="1600"/>
              </a:spcBef>
              <a:spcAft>
                <a:spcPts val="0"/>
              </a:spcAft>
              <a:buSzPts val="1200"/>
              <a:buChar char="●"/>
              <a:defRPr sz="1200"/>
            </a:lvl4pPr>
            <a:lvl5pPr marL="2286000" lvl="4" indent="-304800" algn="l">
              <a:lnSpc>
                <a:spcPct val="115000"/>
              </a:lnSpc>
              <a:spcBef>
                <a:spcPts val="1600"/>
              </a:spcBef>
              <a:spcAft>
                <a:spcPts val="0"/>
              </a:spcAft>
              <a:buSzPts val="1200"/>
              <a:buChar char="○"/>
              <a:defRPr sz="1200"/>
            </a:lvl5pPr>
            <a:lvl6pPr marL="2743200" lvl="5" indent="-304800" algn="l">
              <a:lnSpc>
                <a:spcPct val="115000"/>
              </a:lnSpc>
              <a:spcBef>
                <a:spcPts val="1600"/>
              </a:spcBef>
              <a:spcAft>
                <a:spcPts val="0"/>
              </a:spcAft>
              <a:buSzPts val="1200"/>
              <a:buChar char="■"/>
              <a:defRPr sz="1200"/>
            </a:lvl6pPr>
            <a:lvl7pPr marL="3200400" lvl="6" indent="-304800" algn="l">
              <a:lnSpc>
                <a:spcPct val="115000"/>
              </a:lnSpc>
              <a:spcBef>
                <a:spcPts val="1600"/>
              </a:spcBef>
              <a:spcAft>
                <a:spcPts val="0"/>
              </a:spcAft>
              <a:buSzPts val="1200"/>
              <a:buChar char="●"/>
              <a:defRPr sz="1200"/>
            </a:lvl7pPr>
            <a:lvl8pPr marL="3657600" lvl="7" indent="-304800" algn="l">
              <a:lnSpc>
                <a:spcPct val="115000"/>
              </a:lnSpc>
              <a:spcBef>
                <a:spcPts val="1600"/>
              </a:spcBef>
              <a:spcAft>
                <a:spcPts val="0"/>
              </a:spcAft>
              <a:buSzPts val="1200"/>
              <a:buChar char="○"/>
              <a:defRPr sz="1200"/>
            </a:lvl8pPr>
            <a:lvl9pPr marL="4114800" lvl="8" indent="-304800" algn="l">
              <a:lnSpc>
                <a:spcPct val="115000"/>
              </a:lnSpc>
              <a:spcBef>
                <a:spcPts val="1600"/>
              </a:spcBef>
              <a:spcAft>
                <a:spcPts val="1600"/>
              </a:spcAft>
              <a:buSzPts val="1200"/>
              <a:buChar char="■"/>
              <a:defRPr sz="1200"/>
            </a:lvl9pPr>
          </a:lstStyle>
          <a:p>
            <a:endParaRPr/>
          </a:p>
        </p:txBody>
      </p:sp>
      <p:sp>
        <p:nvSpPr>
          <p:cNvPr id="52" name="Google Shape;52;p2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pic>
        <p:nvPicPr>
          <p:cNvPr id="53" name="Google Shape;53;p26"/>
          <p:cNvPicPr preferRelativeResize="0"/>
          <p:nvPr/>
        </p:nvPicPr>
        <p:blipFill rotWithShape="1">
          <a:blip r:embed="rId2">
            <a:alphaModFix/>
          </a:blip>
          <a:srcRect l="9182" t="3096" r="9191" b="8929"/>
          <a:stretch/>
        </p:blipFill>
        <p:spPr>
          <a:xfrm>
            <a:off x="5960700" y="0"/>
            <a:ext cx="3183301" cy="5143501"/>
          </a:xfrm>
          <a:prstGeom prst="rect">
            <a:avLst/>
          </a:prstGeom>
          <a:noFill/>
          <a:ln>
            <a:noFill/>
          </a:ln>
        </p:spPr>
      </p:pic>
      <p:sp>
        <p:nvSpPr>
          <p:cNvPr id="54" name="Google Shape;54;p26"/>
          <p:cNvSpPr txBox="1">
            <a:spLocks noGrp="1"/>
          </p:cNvSpPr>
          <p:nvPr>
            <p:ph type="title"/>
          </p:nvPr>
        </p:nvSpPr>
        <p:spPr>
          <a:xfrm>
            <a:off x="311700" y="445025"/>
            <a:ext cx="51312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pic>
        <p:nvPicPr>
          <p:cNvPr id="55" name="Google Shape;55;p26"/>
          <p:cNvPicPr preferRelativeResize="0"/>
          <p:nvPr/>
        </p:nvPicPr>
        <p:blipFill rotWithShape="1">
          <a:blip r:embed="rId3">
            <a:alphaModFix/>
          </a:blip>
          <a:srcRect/>
          <a:stretch/>
        </p:blipFill>
        <p:spPr>
          <a:xfrm>
            <a:off x="7733599" y="4766576"/>
            <a:ext cx="1232002" cy="186900"/>
          </a:xfrm>
          <a:prstGeom prst="rect">
            <a:avLst/>
          </a:prstGeom>
          <a:noFill/>
          <a:ln>
            <a:noFill/>
          </a:ln>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One column text and image 2">
  <p:cSld name="ONE_COLUMN_TEXT_2">
    <p:spTree>
      <p:nvGrpSpPr>
        <p:cNvPr id="1" name="Shape 56"/>
        <p:cNvGrpSpPr/>
        <p:nvPr/>
      </p:nvGrpSpPr>
      <p:grpSpPr>
        <a:xfrm>
          <a:off x="0" y="0"/>
          <a:ext cx="0" cy="0"/>
          <a:chOff x="0" y="0"/>
          <a:chExt cx="0" cy="0"/>
        </a:xfrm>
      </p:grpSpPr>
      <p:sp>
        <p:nvSpPr>
          <p:cNvPr id="57" name="Google Shape;57;p2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pic>
        <p:nvPicPr>
          <p:cNvPr id="58" name="Google Shape;58;p27"/>
          <p:cNvPicPr preferRelativeResize="0"/>
          <p:nvPr/>
        </p:nvPicPr>
        <p:blipFill rotWithShape="1">
          <a:blip r:embed="rId2">
            <a:alphaModFix/>
          </a:blip>
          <a:srcRect l="38691" r="20047"/>
          <a:stretch/>
        </p:blipFill>
        <p:spPr>
          <a:xfrm>
            <a:off x="5960700" y="0"/>
            <a:ext cx="3183300" cy="5143500"/>
          </a:xfrm>
          <a:prstGeom prst="rect">
            <a:avLst/>
          </a:prstGeom>
          <a:noFill/>
          <a:ln>
            <a:noFill/>
          </a:ln>
        </p:spPr>
      </p:pic>
      <p:sp>
        <p:nvSpPr>
          <p:cNvPr id="59" name="Google Shape;59;p27"/>
          <p:cNvSpPr txBox="1">
            <a:spLocks noGrp="1"/>
          </p:cNvSpPr>
          <p:nvPr>
            <p:ph type="body" idx="1"/>
          </p:nvPr>
        </p:nvSpPr>
        <p:spPr>
          <a:xfrm>
            <a:off x="311700" y="1200275"/>
            <a:ext cx="5131200" cy="3179400"/>
          </a:xfrm>
          <a:prstGeom prst="rect">
            <a:avLst/>
          </a:prstGeom>
          <a:noFill/>
          <a:ln>
            <a:noFill/>
          </a:ln>
        </p:spPr>
        <p:txBody>
          <a:bodyPr spcFirstLastPara="1" wrap="square" lIns="91425" tIns="91425" rIns="91425" bIns="91425" anchor="t" anchorCtr="0">
            <a:noAutofit/>
          </a:bodyPr>
          <a:lstStyle>
            <a:lvl1pPr marL="457200" lvl="0" indent="-304800" algn="l">
              <a:lnSpc>
                <a:spcPct val="115000"/>
              </a:lnSpc>
              <a:spcBef>
                <a:spcPts val="0"/>
              </a:spcBef>
              <a:spcAft>
                <a:spcPts val="0"/>
              </a:spcAft>
              <a:buSzPts val="1200"/>
              <a:buChar char="●"/>
              <a:defRPr sz="1200"/>
            </a:lvl1pPr>
            <a:lvl2pPr marL="914400" lvl="1" indent="-304800" algn="l">
              <a:lnSpc>
                <a:spcPct val="115000"/>
              </a:lnSpc>
              <a:spcBef>
                <a:spcPts val="1600"/>
              </a:spcBef>
              <a:spcAft>
                <a:spcPts val="0"/>
              </a:spcAft>
              <a:buSzPts val="1200"/>
              <a:buChar char="○"/>
              <a:defRPr sz="1200"/>
            </a:lvl2pPr>
            <a:lvl3pPr marL="1371600" lvl="2" indent="-304800" algn="l">
              <a:lnSpc>
                <a:spcPct val="115000"/>
              </a:lnSpc>
              <a:spcBef>
                <a:spcPts val="1600"/>
              </a:spcBef>
              <a:spcAft>
                <a:spcPts val="0"/>
              </a:spcAft>
              <a:buSzPts val="1200"/>
              <a:buChar char="■"/>
              <a:defRPr sz="1200"/>
            </a:lvl3pPr>
            <a:lvl4pPr marL="1828800" lvl="3" indent="-304800" algn="l">
              <a:lnSpc>
                <a:spcPct val="115000"/>
              </a:lnSpc>
              <a:spcBef>
                <a:spcPts val="1600"/>
              </a:spcBef>
              <a:spcAft>
                <a:spcPts val="0"/>
              </a:spcAft>
              <a:buSzPts val="1200"/>
              <a:buChar char="●"/>
              <a:defRPr sz="1200"/>
            </a:lvl4pPr>
            <a:lvl5pPr marL="2286000" lvl="4" indent="-304800" algn="l">
              <a:lnSpc>
                <a:spcPct val="115000"/>
              </a:lnSpc>
              <a:spcBef>
                <a:spcPts val="1600"/>
              </a:spcBef>
              <a:spcAft>
                <a:spcPts val="0"/>
              </a:spcAft>
              <a:buSzPts val="1200"/>
              <a:buChar char="○"/>
              <a:defRPr sz="1200"/>
            </a:lvl5pPr>
            <a:lvl6pPr marL="2743200" lvl="5" indent="-304800" algn="l">
              <a:lnSpc>
                <a:spcPct val="115000"/>
              </a:lnSpc>
              <a:spcBef>
                <a:spcPts val="1600"/>
              </a:spcBef>
              <a:spcAft>
                <a:spcPts val="0"/>
              </a:spcAft>
              <a:buSzPts val="1200"/>
              <a:buChar char="■"/>
              <a:defRPr sz="1200"/>
            </a:lvl6pPr>
            <a:lvl7pPr marL="3200400" lvl="6" indent="-304800" algn="l">
              <a:lnSpc>
                <a:spcPct val="115000"/>
              </a:lnSpc>
              <a:spcBef>
                <a:spcPts val="1600"/>
              </a:spcBef>
              <a:spcAft>
                <a:spcPts val="0"/>
              </a:spcAft>
              <a:buSzPts val="1200"/>
              <a:buChar char="●"/>
              <a:defRPr sz="1200"/>
            </a:lvl7pPr>
            <a:lvl8pPr marL="3657600" lvl="7" indent="-304800" algn="l">
              <a:lnSpc>
                <a:spcPct val="115000"/>
              </a:lnSpc>
              <a:spcBef>
                <a:spcPts val="1600"/>
              </a:spcBef>
              <a:spcAft>
                <a:spcPts val="0"/>
              </a:spcAft>
              <a:buSzPts val="1200"/>
              <a:buChar char="○"/>
              <a:defRPr sz="1200"/>
            </a:lvl8pPr>
            <a:lvl9pPr marL="4114800" lvl="8" indent="-304800" algn="l">
              <a:lnSpc>
                <a:spcPct val="115000"/>
              </a:lnSpc>
              <a:spcBef>
                <a:spcPts val="1600"/>
              </a:spcBef>
              <a:spcAft>
                <a:spcPts val="1600"/>
              </a:spcAft>
              <a:buSzPts val="1200"/>
              <a:buChar char="■"/>
              <a:defRPr sz="1200"/>
            </a:lvl9pPr>
          </a:lstStyle>
          <a:p>
            <a:endParaRPr/>
          </a:p>
        </p:txBody>
      </p:sp>
      <p:sp>
        <p:nvSpPr>
          <p:cNvPr id="60" name="Google Shape;60;p27"/>
          <p:cNvSpPr txBox="1">
            <a:spLocks noGrp="1"/>
          </p:cNvSpPr>
          <p:nvPr>
            <p:ph type="title"/>
          </p:nvPr>
        </p:nvSpPr>
        <p:spPr>
          <a:xfrm>
            <a:off x="311700" y="445025"/>
            <a:ext cx="51312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pic>
        <p:nvPicPr>
          <p:cNvPr id="61" name="Google Shape;61;p27"/>
          <p:cNvPicPr preferRelativeResize="0"/>
          <p:nvPr/>
        </p:nvPicPr>
        <p:blipFill rotWithShape="1">
          <a:blip r:embed="rId3">
            <a:alphaModFix/>
          </a:blip>
          <a:srcRect/>
          <a:stretch/>
        </p:blipFill>
        <p:spPr>
          <a:xfrm>
            <a:off x="7733599" y="4766576"/>
            <a:ext cx="1232002" cy="186900"/>
          </a:xfrm>
          <a:prstGeom prst="rect">
            <a:avLst/>
          </a:prstGeom>
          <a:noFill/>
          <a:ln>
            <a:noFill/>
          </a:ln>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One column text and image 3">
  <p:cSld name="ONE_COLUMN_TEXT_2_1">
    <p:spTree>
      <p:nvGrpSpPr>
        <p:cNvPr id="1" name="Shape 62"/>
        <p:cNvGrpSpPr/>
        <p:nvPr/>
      </p:nvGrpSpPr>
      <p:grpSpPr>
        <a:xfrm>
          <a:off x="0" y="0"/>
          <a:ext cx="0" cy="0"/>
          <a:chOff x="0" y="0"/>
          <a:chExt cx="0" cy="0"/>
        </a:xfrm>
      </p:grpSpPr>
      <p:sp>
        <p:nvSpPr>
          <p:cNvPr id="63" name="Google Shape;63;p2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pic>
        <p:nvPicPr>
          <p:cNvPr id="64" name="Google Shape;64;p28"/>
          <p:cNvPicPr preferRelativeResize="0"/>
          <p:nvPr/>
        </p:nvPicPr>
        <p:blipFill rotWithShape="1">
          <a:blip r:embed="rId2">
            <a:alphaModFix/>
          </a:blip>
          <a:srcRect l="16308" r="37281"/>
          <a:stretch/>
        </p:blipFill>
        <p:spPr>
          <a:xfrm>
            <a:off x="5960700" y="0"/>
            <a:ext cx="3183295" cy="5143499"/>
          </a:xfrm>
          <a:prstGeom prst="rect">
            <a:avLst/>
          </a:prstGeom>
          <a:noFill/>
          <a:ln>
            <a:noFill/>
          </a:ln>
        </p:spPr>
      </p:pic>
      <p:sp>
        <p:nvSpPr>
          <p:cNvPr id="65" name="Google Shape;65;p28"/>
          <p:cNvSpPr txBox="1">
            <a:spLocks noGrp="1"/>
          </p:cNvSpPr>
          <p:nvPr>
            <p:ph type="body" idx="1"/>
          </p:nvPr>
        </p:nvSpPr>
        <p:spPr>
          <a:xfrm>
            <a:off x="311700" y="1200275"/>
            <a:ext cx="5131200" cy="3179400"/>
          </a:xfrm>
          <a:prstGeom prst="rect">
            <a:avLst/>
          </a:prstGeom>
          <a:noFill/>
          <a:ln>
            <a:noFill/>
          </a:ln>
        </p:spPr>
        <p:txBody>
          <a:bodyPr spcFirstLastPara="1" wrap="square" lIns="91425" tIns="91425" rIns="91425" bIns="91425" anchor="t" anchorCtr="0">
            <a:noAutofit/>
          </a:bodyPr>
          <a:lstStyle>
            <a:lvl1pPr marL="457200" lvl="0" indent="-304800" algn="l">
              <a:lnSpc>
                <a:spcPct val="115000"/>
              </a:lnSpc>
              <a:spcBef>
                <a:spcPts val="0"/>
              </a:spcBef>
              <a:spcAft>
                <a:spcPts val="0"/>
              </a:spcAft>
              <a:buSzPts val="1200"/>
              <a:buChar char="●"/>
              <a:defRPr sz="1200"/>
            </a:lvl1pPr>
            <a:lvl2pPr marL="914400" lvl="1" indent="-304800" algn="l">
              <a:lnSpc>
                <a:spcPct val="115000"/>
              </a:lnSpc>
              <a:spcBef>
                <a:spcPts val="1600"/>
              </a:spcBef>
              <a:spcAft>
                <a:spcPts val="0"/>
              </a:spcAft>
              <a:buSzPts val="1200"/>
              <a:buChar char="○"/>
              <a:defRPr sz="1200"/>
            </a:lvl2pPr>
            <a:lvl3pPr marL="1371600" lvl="2" indent="-304800" algn="l">
              <a:lnSpc>
                <a:spcPct val="115000"/>
              </a:lnSpc>
              <a:spcBef>
                <a:spcPts val="1600"/>
              </a:spcBef>
              <a:spcAft>
                <a:spcPts val="0"/>
              </a:spcAft>
              <a:buSzPts val="1200"/>
              <a:buChar char="■"/>
              <a:defRPr sz="1200"/>
            </a:lvl3pPr>
            <a:lvl4pPr marL="1828800" lvl="3" indent="-304800" algn="l">
              <a:lnSpc>
                <a:spcPct val="115000"/>
              </a:lnSpc>
              <a:spcBef>
                <a:spcPts val="1600"/>
              </a:spcBef>
              <a:spcAft>
                <a:spcPts val="0"/>
              </a:spcAft>
              <a:buSzPts val="1200"/>
              <a:buChar char="●"/>
              <a:defRPr sz="1200"/>
            </a:lvl4pPr>
            <a:lvl5pPr marL="2286000" lvl="4" indent="-304800" algn="l">
              <a:lnSpc>
                <a:spcPct val="115000"/>
              </a:lnSpc>
              <a:spcBef>
                <a:spcPts val="1600"/>
              </a:spcBef>
              <a:spcAft>
                <a:spcPts val="0"/>
              </a:spcAft>
              <a:buSzPts val="1200"/>
              <a:buChar char="○"/>
              <a:defRPr sz="1200"/>
            </a:lvl5pPr>
            <a:lvl6pPr marL="2743200" lvl="5" indent="-304800" algn="l">
              <a:lnSpc>
                <a:spcPct val="115000"/>
              </a:lnSpc>
              <a:spcBef>
                <a:spcPts val="1600"/>
              </a:spcBef>
              <a:spcAft>
                <a:spcPts val="0"/>
              </a:spcAft>
              <a:buSzPts val="1200"/>
              <a:buChar char="■"/>
              <a:defRPr sz="1200"/>
            </a:lvl6pPr>
            <a:lvl7pPr marL="3200400" lvl="6" indent="-304800" algn="l">
              <a:lnSpc>
                <a:spcPct val="115000"/>
              </a:lnSpc>
              <a:spcBef>
                <a:spcPts val="1600"/>
              </a:spcBef>
              <a:spcAft>
                <a:spcPts val="0"/>
              </a:spcAft>
              <a:buSzPts val="1200"/>
              <a:buChar char="●"/>
              <a:defRPr sz="1200"/>
            </a:lvl7pPr>
            <a:lvl8pPr marL="3657600" lvl="7" indent="-304800" algn="l">
              <a:lnSpc>
                <a:spcPct val="115000"/>
              </a:lnSpc>
              <a:spcBef>
                <a:spcPts val="1600"/>
              </a:spcBef>
              <a:spcAft>
                <a:spcPts val="0"/>
              </a:spcAft>
              <a:buSzPts val="1200"/>
              <a:buChar char="○"/>
              <a:defRPr sz="1200"/>
            </a:lvl8pPr>
            <a:lvl9pPr marL="4114800" lvl="8" indent="-304800" algn="l">
              <a:lnSpc>
                <a:spcPct val="115000"/>
              </a:lnSpc>
              <a:spcBef>
                <a:spcPts val="1600"/>
              </a:spcBef>
              <a:spcAft>
                <a:spcPts val="1600"/>
              </a:spcAft>
              <a:buSzPts val="1200"/>
              <a:buChar char="■"/>
              <a:defRPr sz="1200"/>
            </a:lvl9pPr>
          </a:lstStyle>
          <a:p>
            <a:endParaRPr/>
          </a:p>
        </p:txBody>
      </p:sp>
      <p:sp>
        <p:nvSpPr>
          <p:cNvPr id="66" name="Google Shape;66;p28"/>
          <p:cNvSpPr txBox="1">
            <a:spLocks noGrp="1"/>
          </p:cNvSpPr>
          <p:nvPr>
            <p:ph type="title"/>
          </p:nvPr>
        </p:nvSpPr>
        <p:spPr>
          <a:xfrm>
            <a:off x="311700" y="445025"/>
            <a:ext cx="51312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pic>
        <p:nvPicPr>
          <p:cNvPr id="67" name="Google Shape;67;p28"/>
          <p:cNvPicPr preferRelativeResize="0"/>
          <p:nvPr/>
        </p:nvPicPr>
        <p:blipFill rotWithShape="1">
          <a:blip r:embed="rId3">
            <a:alphaModFix/>
          </a:blip>
          <a:srcRect/>
          <a:stretch/>
        </p:blipFill>
        <p:spPr>
          <a:xfrm>
            <a:off x="7733599" y="4766576"/>
            <a:ext cx="1232002" cy="186900"/>
          </a:xfrm>
          <a:prstGeom prst="rect">
            <a:avLst/>
          </a:prstGeom>
          <a:noFill/>
          <a:ln>
            <a:noFill/>
          </a:ln>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One column text and image 5">
  <p:cSld name="ONE_COLUMN_TEXT_2_1_1_1">
    <p:spTree>
      <p:nvGrpSpPr>
        <p:cNvPr id="1" name="Shape 68"/>
        <p:cNvGrpSpPr/>
        <p:nvPr/>
      </p:nvGrpSpPr>
      <p:grpSpPr>
        <a:xfrm>
          <a:off x="0" y="0"/>
          <a:ext cx="0" cy="0"/>
          <a:chOff x="0" y="0"/>
          <a:chExt cx="0" cy="0"/>
        </a:xfrm>
      </p:grpSpPr>
      <p:sp>
        <p:nvSpPr>
          <p:cNvPr id="69" name="Google Shape;69;p2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pic>
        <p:nvPicPr>
          <p:cNvPr id="70" name="Google Shape;70;p29"/>
          <p:cNvPicPr preferRelativeResize="0"/>
          <p:nvPr/>
        </p:nvPicPr>
        <p:blipFill rotWithShape="1">
          <a:blip r:embed="rId2">
            <a:alphaModFix/>
          </a:blip>
          <a:srcRect l="30989" r="30994"/>
          <a:stretch/>
        </p:blipFill>
        <p:spPr>
          <a:xfrm>
            <a:off x="5960700" y="0"/>
            <a:ext cx="3183300" cy="5143502"/>
          </a:xfrm>
          <a:prstGeom prst="rect">
            <a:avLst/>
          </a:prstGeom>
          <a:noFill/>
          <a:ln>
            <a:noFill/>
          </a:ln>
        </p:spPr>
      </p:pic>
      <p:sp>
        <p:nvSpPr>
          <p:cNvPr id="71" name="Google Shape;71;p29"/>
          <p:cNvSpPr txBox="1">
            <a:spLocks noGrp="1"/>
          </p:cNvSpPr>
          <p:nvPr>
            <p:ph type="body" idx="1"/>
          </p:nvPr>
        </p:nvSpPr>
        <p:spPr>
          <a:xfrm>
            <a:off x="311700" y="1200275"/>
            <a:ext cx="5131200" cy="3179400"/>
          </a:xfrm>
          <a:prstGeom prst="rect">
            <a:avLst/>
          </a:prstGeom>
          <a:noFill/>
          <a:ln>
            <a:noFill/>
          </a:ln>
        </p:spPr>
        <p:txBody>
          <a:bodyPr spcFirstLastPara="1" wrap="square" lIns="91425" tIns="91425" rIns="91425" bIns="91425" anchor="t" anchorCtr="0">
            <a:noAutofit/>
          </a:bodyPr>
          <a:lstStyle>
            <a:lvl1pPr marL="457200" lvl="0" indent="-304800" algn="l">
              <a:lnSpc>
                <a:spcPct val="115000"/>
              </a:lnSpc>
              <a:spcBef>
                <a:spcPts val="0"/>
              </a:spcBef>
              <a:spcAft>
                <a:spcPts val="0"/>
              </a:spcAft>
              <a:buSzPts val="1200"/>
              <a:buChar char="●"/>
              <a:defRPr sz="1200"/>
            </a:lvl1pPr>
            <a:lvl2pPr marL="914400" lvl="1" indent="-304800" algn="l">
              <a:lnSpc>
                <a:spcPct val="115000"/>
              </a:lnSpc>
              <a:spcBef>
                <a:spcPts val="1600"/>
              </a:spcBef>
              <a:spcAft>
                <a:spcPts val="0"/>
              </a:spcAft>
              <a:buSzPts val="1200"/>
              <a:buChar char="○"/>
              <a:defRPr sz="1200"/>
            </a:lvl2pPr>
            <a:lvl3pPr marL="1371600" lvl="2" indent="-304800" algn="l">
              <a:lnSpc>
                <a:spcPct val="115000"/>
              </a:lnSpc>
              <a:spcBef>
                <a:spcPts val="1600"/>
              </a:spcBef>
              <a:spcAft>
                <a:spcPts val="0"/>
              </a:spcAft>
              <a:buSzPts val="1200"/>
              <a:buChar char="■"/>
              <a:defRPr sz="1200"/>
            </a:lvl3pPr>
            <a:lvl4pPr marL="1828800" lvl="3" indent="-304800" algn="l">
              <a:lnSpc>
                <a:spcPct val="115000"/>
              </a:lnSpc>
              <a:spcBef>
                <a:spcPts val="1600"/>
              </a:spcBef>
              <a:spcAft>
                <a:spcPts val="0"/>
              </a:spcAft>
              <a:buSzPts val="1200"/>
              <a:buChar char="●"/>
              <a:defRPr sz="1200"/>
            </a:lvl4pPr>
            <a:lvl5pPr marL="2286000" lvl="4" indent="-304800" algn="l">
              <a:lnSpc>
                <a:spcPct val="115000"/>
              </a:lnSpc>
              <a:spcBef>
                <a:spcPts val="1600"/>
              </a:spcBef>
              <a:spcAft>
                <a:spcPts val="0"/>
              </a:spcAft>
              <a:buSzPts val="1200"/>
              <a:buChar char="○"/>
              <a:defRPr sz="1200"/>
            </a:lvl5pPr>
            <a:lvl6pPr marL="2743200" lvl="5" indent="-304800" algn="l">
              <a:lnSpc>
                <a:spcPct val="115000"/>
              </a:lnSpc>
              <a:spcBef>
                <a:spcPts val="1600"/>
              </a:spcBef>
              <a:spcAft>
                <a:spcPts val="0"/>
              </a:spcAft>
              <a:buSzPts val="1200"/>
              <a:buChar char="■"/>
              <a:defRPr sz="1200"/>
            </a:lvl6pPr>
            <a:lvl7pPr marL="3200400" lvl="6" indent="-304800" algn="l">
              <a:lnSpc>
                <a:spcPct val="115000"/>
              </a:lnSpc>
              <a:spcBef>
                <a:spcPts val="1600"/>
              </a:spcBef>
              <a:spcAft>
                <a:spcPts val="0"/>
              </a:spcAft>
              <a:buSzPts val="1200"/>
              <a:buChar char="●"/>
              <a:defRPr sz="1200"/>
            </a:lvl7pPr>
            <a:lvl8pPr marL="3657600" lvl="7" indent="-304800" algn="l">
              <a:lnSpc>
                <a:spcPct val="115000"/>
              </a:lnSpc>
              <a:spcBef>
                <a:spcPts val="1600"/>
              </a:spcBef>
              <a:spcAft>
                <a:spcPts val="0"/>
              </a:spcAft>
              <a:buSzPts val="1200"/>
              <a:buChar char="○"/>
              <a:defRPr sz="1200"/>
            </a:lvl8pPr>
            <a:lvl9pPr marL="4114800" lvl="8" indent="-304800" algn="l">
              <a:lnSpc>
                <a:spcPct val="115000"/>
              </a:lnSpc>
              <a:spcBef>
                <a:spcPts val="1600"/>
              </a:spcBef>
              <a:spcAft>
                <a:spcPts val="1600"/>
              </a:spcAft>
              <a:buSzPts val="1200"/>
              <a:buChar char="■"/>
              <a:defRPr sz="1200"/>
            </a:lvl9pPr>
          </a:lstStyle>
          <a:p>
            <a:endParaRPr/>
          </a:p>
        </p:txBody>
      </p:sp>
      <p:sp>
        <p:nvSpPr>
          <p:cNvPr id="72" name="Google Shape;72;p29"/>
          <p:cNvSpPr txBox="1">
            <a:spLocks noGrp="1"/>
          </p:cNvSpPr>
          <p:nvPr>
            <p:ph type="title"/>
          </p:nvPr>
        </p:nvSpPr>
        <p:spPr>
          <a:xfrm>
            <a:off x="311700" y="445025"/>
            <a:ext cx="51312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pic>
        <p:nvPicPr>
          <p:cNvPr id="73" name="Google Shape;73;p29"/>
          <p:cNvPicPr preferRelativeResize="0"/>
          <p:nvPr/>
        </p:nvPicPr>
        <p:blipFill rotWithShape="1">
          <a:blip r:embed="rId3">
            <a:alphaModFix/>
          </a:blip>
          <a:srcRect/>
          <a:stretch/>
        </p:blipFill>
        <p:spPr>
          <a:xfrm>
            <a:off x="7733599" y="4766576"/>
            <a:ext cx="1232002" cy="186900"/>
          </a:xfrm>
          <a:prstGeom prst="rect">
            <a:avLst/>
          </a:prstGeom>
          <a:noFill/>
          <a:ln>
            <a:noFill/>
          </a:ln>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One column text and image 6">
  <p:cSld name="ONE_COLUMN_TEXT_2_1_1_1_1">
    <p:spTree>
      <p:nvGrpSpPr>
        <p:cNvPr id="1" name="Shape 74"/>
        <p:cNvGrpSpPr/>
        <p:nvPr/>
      </p:nvGrpSpPr>
      <p:grpSpPr>
        <a:xfrm>
          <a:off x="0" y="0"/>
          <a:ext cx="0" cy="0"/>
          <a:chOff x="0" y="0"/>
          <a:chExt cx="0" cy="0"/>
        </a:xfrm>
      </p:grpSpPr>
      <p:sp>
        <p:nvSpPr>
          <p:cNvPr id="75" name="Google Shape;75;p3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pic>
        <p:nvPicPr>
          <p:cNvPr id="76" name="Google Shape;76;p30"/>
          <p:cNvPicPr preferRelativeResize="0"/>
          <p:nvPr/>
        </p:nvPicPr>
        <p:blipFill rotWithShape="1">
          <a:blip r:embed="rId2">
            <a:alphaModFix/>
          </a:blip>
          <a:srcRect l="34765" r="23975"/>
          <a:stretch/>
        </p:blipFill>
        <p:spPr>
          <a:xfrm>
            <a:off x="5960700" y="0"/>
            <a:ext cx="3183299" cy="5143502"/>
          </a:xfrm>
          <a:prstGeom prst="rect">
            <a:avLst/>
          </a:prstGeom>
          <a:noFill/>
          <a:ln>
            <a:noFill/>
          </a:ln>
        </p:spPr>
      </p:pic>
      <p:sp>
        <p:nvSpPr>
          <p:cNvPr id="77" name="Google Shape;77;p30"/>
          <p:cNvSpPr txBox="1">
            <a:spLocks noGrp="1"/>
          </p:cNvSpPr>
          <p:nvPr>
            <p:ph type="body" idx="1"/>
          </p:nvPr>
        </p:nvSpPr>
        <p:spPr>
          <a:xfrm>
            <a:off x="311700" y="1200275"/>
            <a:ext cx="5131200" cy="3179400"/>
          </a:xfrm>
          <a:prstGeom prst="rect">
            <a:avLst/>
          </a:prstGeom>
          <a:noFill/>
          <a:ln>
            <a:noFill/>
          </a:ln>
        </p:spPr>
        <p:txBody>
          <a:bodyPr spcFirstLastPara="1" wrap="square" lIns="91425" tIns="91425" rIns="91425" bIns="91425" anchor="t" anchorCtr="0">
            <a:noAutofit/>
          </a:bodyPr>
          <a:lstStyle>
            <a:lvl1pPr marL="457200" lvl="0" indent="-304800" algn="l">
              <a:lnSpc>
                <a:spcPct val="115000"/>
              </a:lnSpc>
              <a:spcBef>
                <a:spcPts val="0"/>
              </a:spcBef>
              <a:spcAft>
                <a:spcPts val="0"/>
              </a:spcAft>
              <a:buSzPts val="1200"/>
              <a:buChar char="●"/>
              <a:defRPr sz="1200"/>
            </a:lvl1pPr>
            <a:lvl2pPr marL="914400" lvl="1" indent="-304800" algn="l">
              <a:lnSpc>
                <a:spcPct val="115000"/>
              </a:lnSpc>
              <a:spcBef>
                <a:spcPts val="1600"/>
              </a:spcBef>
              <a:spcAft>
                <a:spcPts val="0"/>
              </a:spcAft>
              <a:buSzPts val="1200"/>
              <a:buChar char="○"/>
              <a:defRPr sz="1200"/>
            </a:lvl2pPr>
            <a:lvl3pPr marL="1371600" lvl="2" indent="-304800" algn="l">
              <a:lnSpc>
                <a:spcPct val="115000"/>
              </a:lnSpc>
              <a:spcBef>
                <a:spcPts val="1600"/>
              </a:spcBef>
              <a:spcAft>
                <a:spcPts val="0"/>
              </a:spcAft>
              <a:buSzPts val="1200"/>
              <a:buChar char="■"/>
              <a:defRPr sz="1200"/>
            </a:lvl3pPr>
            <a:lvl4pPr marL="1828800" lvl="3" indent="-304800" algn="l">
              <a:lnSpc>
                <a:spcPct val="115000"/>
              </a:lnSpc>
              <a:spcBef>
                <a:spcPts val="1600"/>
              </a:spcBef>
              <a:spcAft>
                <a:spcPts val="0"/>
              </a:spcAft>
              <a:buSzPts val="1200"/>
              <a:buChar char="●"/>
              <a:defRPr sz="1200"/>
            </a:lvl4pPr>
            <a:lvl5pPr marL="2286000" lvl="4" indent="-304800" algn="l">
              <a:lnSpc>
                <a:spcPct val="115000"/>
              </a:lnSpc>
              <a:spcBef>
                <a:spcPts val="1600"/>
              </a:spcBef>
              <a:spcAft>
                <a:spcPts val="0"/>
              </a:spcAft>
              <a:buSzPts val="1200"/>
              <a:buChar char="○"/>
              <a:defRPr sz="1200"/>
            </a:lvl5pPr>
            <a:lvl6pPr marL="2743200" lvl="5" indent="-304800" algn="l">
              <a:lnSpc>
                <a:spcPct val="115000"/>
              </a:lnSpc>
              <a:spcBef>
                <a:spcPts val="1600"/>
              </a:spcBef>
              <a:spcAft>
                <a:spcPts val="0"/>
              </a:spcAft>
              <a:buSzPts val="1200"/>
              <a:buChar char="■"/>
              <a:defRPr sz="1200"/>
            </a:lvl6pPr>
            <a:lvl7pPr marL="3200400" lvl="6" indent="-304800" algn="l">
              <a:lnSpc>
                <a:spcPct val="115000"/>
              </a:lnSpc>
              <a:spcBef>
                <a:spcPts val="1600"/>
              </a:spcBef>
              <a:spcAft>
                <a:spcPts val="0"/>
              </a:spcAft>
              <a:buSzPts val="1200"/>
              <a:buChar char="●"/>
              <a:defRPr sz="1200"/>
            </a:lvl7pPr>
            <a:lvl8pPr marL="3657600" lvl="7" indent="-304800" algn="l">
              <a:lnSpc>
                <a:spcPct val="115000"/>
              </a:lnSpc>
              <a:spcBef>
                <a:spcPts val="1600"/>
              </a:spcBef>
              <a:spcAft>
                <a:spcPts val="0"/>
              </a:spcAft>
              <a:buSzPts val="1200"/>
              <a:buChar char="○"/>
              <a:defRPr sz="1200"/>
            </a:lvl8pPr>
            <a:lvl9pPr marL="4114800" lvl="8" indent="-304800" algn="l">
              <a:lnSpc>
                <a:spcPct val="115000"/>
              </a:lnSpc>
              <a:spcBef>
                <a:spcPts val="1600"/>
              </a:spcBef>
              <a:spcAft>
                <a:spcPts val="1600"/>
              </a:spcAft>
              <a:buSzPts val="1200"/>
              <a:buChar char="■"/>
              <a:defRPr sz="1200"/>
            </a:lvl9pPr>
          </a:lstStyle>
          <a:p>
            <a:endParaRPr/>
          </a:p>
        </p:txBody>
      </p:sp>
      <p:sp>
        <p:nvSpPr>
          <p:cNvPr id="78" name="Google Shape;78;p30"/>
          <p:cNvSpPr txBox="1">
            <a:spLocks noGrp="1"/>
          </p:cNvSpPr>
          <p:nvPr>
            <p:ph type="title"/>
          </p:nvPr>
        </p:nvSpPr>
        <p:spPr>
          <a:xfrm>
            <a:off x="311700" y="445025"/>
            <a:ext cx="51312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pic>
        <p:nvPicPr>
          <p:cNvPr id="79" name="Google Shape;79;p30"/>
          <p:cNvPicPr preferRelativeResize="0"/>
          <p:nvPr/>
        </p:nvPicPr>
        <p:blipFill rotWithShape="1">
          <a:blip r:embed="rId3">
            <a:alphaModFix/>
          </a:blip>
          <a:srcRect/>
          <a:stretch/>
        </p:blipFill>
        <p:spPr>
          <a:xfrm>
            <a:off x="7733599" y="4766576"/>
            <a:ext cx="1232002" cy="186900"/>
          </a:xfrm>
          <a:prstGeom prst="rect">
            <a:avLst/>
          </a:prstGeom>
          <a:noFill/>
          <a:ln>
            <a:noFill/>
          </a:ln>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One column text and image 7">
  <p:cSld name="ONE_COLUMN_TEXT_2_1_1_1_1_1">
    <p:spTree>
      <p:nvGrpSpPr>
        <p:cNvPr id="1" name="Shape 80"/>
        <p:cNvGrpSpPr/>
        <p:nvPr/>
      </p:nvGrpSpPr>
      <p:grpSpPr>
        <a:xfrm>
          <a:off x="0" y="0"/>
          <a:ext cx="0" cy="0"/>
          <a:chOff x="0" y="0"/>
          <a:chExt cx="0" cy="0"/>
        </a:xfrm>
      </p:grpSpPr>
      <p:sp>
        <p:nvSpPr>
          <p:cNvPr id="81" name="Google Shape;81;p3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pic>
        <p:nvPicPr>
          <p:cNvPr id="82" name="Google Shape;82;p31"/>
          <p:cNvPicPr preferRelativeResize="0"/>
          <p:nvPr/>
        </p:nvPicPr>
        <p:blipFill rotWithShape="1">
          <a:blip r:embed="rId2">
            <a:alphaModFix/>
          </a:blip>
          <a:srcRect l="29370" r="29374"/>
          <a:stretch/>
        </p:blipFill>
        <p:spPr>
          <a:xfrm>
            <a:off x="5960700" y="0"/>
            <a:ext cx="3183304" cy="5143502"/>
          </a:xfrm>
          <a:prstGeom prst="rect">
            <a:avLst/>
          </a:prstGeom>
          <a:noFill/>
          <a:ln>
            <a:noFill/>
          </a:ln>
        </p:spPr>
      </p:pic>
      <p:sp>
        <p:nvSpPr>
          <p:cNvPr id="83" name="Google Shape;83;p31"/>
          <p:cNvSpPr txBox="1">
            <a:spLocks noGrp="1"/>
          </p:cNvSpPr>
          <p:nvPr>
            <p:ph type="body" idx="1"/>
          </p:nvPr>
        </p:nvSpPr>
        <p:spPr>
          <a:xfrm>
            <a:off x="311700" y="1200275"/>
            <a:ext cx="5131200" cy="3179400"/>
          </a:xfrm>
          <a:prstGeom prst="rect">
            <a:avLst/>
          </a:prstGeom>
          <a:noFill/>
          <a:ln>
            <a:noFill/>
          </a:ln>
        </p:spPr>
        <p:txBody>
          <a:bodyPr spcFirstLastPara="1" wrap="square" lIns="91425" tIns="91425" rIns="91425" bIns="91425" anchor="t" anchorCtr="0">
            <a:noAutofit/>
          </a:bodyPr>
          <a:lstStyle>
            <a:lvl1pPr marL="457200" lvl="0" indent="-304800" algn="l">
              <a:lnSpc>
                <a:spcPct val="115000"/>
              </a:lnSpc>
              <a:spcBef>
                <a:spcPts val="0"/>
              </a:spcBef>
              <a:spcAft>
                <a:spcPts val="0"/>
              </a:spcAft>
              <a:buSzPts val="1200"/>
              <a:buChar char="●"/>
              <a:defRPr sz="1200"/>
            </a:lvl1pPr>
            <a:lvl2pPr marL="914400" lvl="1" indent="-304800" algn="l">
              <a:lnSpc>
                <a:spcPct val="115000"/>
              </a:lnSpc>
              <a:spcBef>
                <a:spcPts val="1600"/>
              </a:spcBef>
              <a:spcAft>
                <a:spcPts val="0"/>
              </a:spcAft>
              <a:buSzPts val="1200"/>
              <a:buChar char="○"/>
              <a:defRPr sz="1200"/>
            </a:lvl2pPr>
            <a:lvl3pPr marL="1371600" lvl="2" indent="-304800" algn="l">
              <a:lnSpc>
                <a:spcPct val="115000"/>
              </a:lnSpc>
              <a:spcBef>
                <a:spcPts val="1600"/>
              </a:spcBef>
              <a:spcAft>
                <a:spcPts val="0"/>
              </a:spcAft>
              <a:buSzPts val="1200"/>
              <a:buChar char="■"/>
              <a:defRPr sz="1200"/>
            </a:lvl3pPr>
            <a:lvl4pPr marL="1828800" lvl="3" indent="-304800" algn="l">
              <a:lnSpc>
                <a:spcPct val="115000"/>
              </a:lnSpc>
              <a:spcBef>
                <a:spcPts val="1600"/>
              </a:spcBef>
              <a:spcAft>
                <a:spcPts val="0"/>
              </a:spcAft>
              <a:buSzPts val="1200"/>
              <a:buChar char="●"/>
              <a:defRPr sz="1200"/>
            </a:lvl4pPr>
            <a:lvl5pPr marL="2286000" lvl="4" indent="-304800" algn="l">
              <a:lnSpc>
                <a:spcPct val="115000"/>
              </a:lnSpc>
              <a:spcBef>
                <a:spcPts val="1600"/>
              </a:spcBef>
              <a:spcAft>
                <a:spcPts val="0"/>
              </a:spcAft>
              <a:buSzPts val="1200"/>
              <a:buChar char="○"/>
              <a:defRPr sz="1200"/>
            </a:lvl5pPr>
            <a:lvl6pPr marL="2743200" lvl="5" indent="-304800" algn="l">
              <a:lnSpc>
                <a:spcPct val="115000"/>
              </a:lnSpc>
              <a:spcBef>
                <a:spcPts val="1600"/>
              </a:spcBef>
              <a:spcAft>
                <a:spcPts val="0"/>
              </a:spcAft>
              <a:buSzPts val="1200"/>
              <a:buChar char="■"/>
              <a:defRPr sz="1200"/>
            </a:lvl6pPr>
            <a:lvl7pPr marL="3200400" lvl="6" indent="-304800" algn="l">
              <a:lnSpc>
                <a:spcPct val="115000"/>
              </a:lnSpc>
              <a:spcBef>
                <a:spcPts val="1600"/>
              </a:spcBef>
              <a:spcAft>
                <a:spcPts val="0"/>
              </a:spcAft>
              <a:buSzPts val="1200"/>
              <a:buChar char="●"/>
              <a:defRPr sz="1200"/>
            </a:lvl7pPr>
            <a:lvl8pPr marL="3657600" lvl="7" indent="-304800" algn="l">
              <a:lnSpc>
                <a:spcPct val="115000"/>
              </a:lnSpc>
              <a:spcBef>
                <a:spcPts val="1600"/>
              </a:spcBef>
              <a:spcAft>
                <a:spcPts val="0"/>
              </a:spcAft>
              <a:buSzPts val="1200"/>
              <a:buChar char="○"/>
              <a:defRPr sz="1200"/>
            </a:lvl8pPr>
            <a:lvl9pPr marL="4114800" lvl="8" indent="-304800" algn="l">
              <a:lnSpc>
                <a:spcPct val="115000"/>
              </a:lnSpc>
              <a:spcBef>
                <a:spcPts val="1600"/>
              </a:spcBef>
              <a:spcAft>
                <a:spcPts val="1600"/>
              </a:spcAft>
              <a:buSzPts val="1200"/>
              <a:buChar char="■"/>
              <a:defRPr sz="1200"/>
            </a:lvl9pPr>
          </a:lstStyle>
          <a:p>
            <a:endParaRPr/>
          </a:p>
        </p:txBody>
      </p:sp>
      <p:sp>
        <p:nvSpPr>
          <p:cNvPr id="84" name="Google Shape;84;p31"/>
          <p:cNvSpPr txBox="1">
            <a:spLocks noGrp="1"/>
          </p:cNvSpPr>
          <p:nvPr>
            <p:ph type="title"/>
          </p:nvPr>
        </p:nvSpPr>
        <p:spPr>
          <a:xfrm>
            <a:off x="311700" y="445025"/>
            <a:ext cx="51312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pic>
        <p:nvPicPr>
          <p:cNvPr id="85" name="Google Shape;85;p31"/>
          <p:cNvPicPr preferRelativeResize="0"/>
          <p:nvPr/>
        </p:nvPicPr>
        <p:blipFill rotWithShape="1">
          <a:blip r:embed="rId3">
            <a:alphaModFix/>
          </a:blip>
          <a:srcRect/>
          <a:stretch/>
        </p:blipFill>
        <p:spPr>
          <a:xfrm>
            <a:off x="7733599" y="4766576"/>
            <a:ext cx="1232002" cy="186900"/>
          </a:xfrm>
          <a:prstGeom prst="rect">
            <a:avLst/>
          </a:prstGeom>
          <a:noFill/>
          <a:ln>
            <a:noFill/>
          </a:ln>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One column text and image 8">
  <p:cSld name="ONE_COLUMN_TEXT_2_1_1_1_1_1_1">
    <p:spTree>
      <p:nvGrpSpPr>
        <p:cNvPr id="1" name="Shape 86"/>
        <p:cNvGrpSpPr/>
        <p:nvPr/>
      </p:nvGrpSpPr>
      <p:grpSpPr>
        <a:xfrm>
          <a:off x="0" y="0"/>
          <a:ext cx="0" cy="0"/>
          <a:chOff x="0" y="0"/>
          <a:chExt cx="0" cy="0"/>
        </a:xfrm>
      </p:grpSpPr>
      <p:sp>
        <p:nvSpPr>
          <p:cNvPr id="87" name="Google Shape;87;p3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pic>
        <p:nvPicPr>
          <p:cNvPr id="88" name="Google Shape;88;p32"/>
          <p:cNvPicPr preferRelativeResize="0"/>
          <p:nvPr/>
        </p:nvPicPr>
        <p:blipFill rotWithShape="1">
          <a:blip r:embed="rId2">
            <a:alphaModFix/>
          </a:blip>
          <a:srcRect l="11324" r="11323"/>
          <a:stretch/>
        </p:blipFill>
        <p:spPr>
          <a:xfrm>
            <a:off x="5960700" y="0"/>
            <a:ext cx="3183301" cy="5143500"/>
          </a:xfrm>
          <a:prstGeom prst="rect">
            <a:avLst/>
          </a:prstGeom>
          <a:noFill/>
          <a:ln>
            <a:noFill/>
          </a:ln>
        </p:spPr>
      </p:pic>
      <p:sp>
        <p:nvSpPr>
          <p:cNvPr id="89" name="Google Shape;89;p32"/>
          <p:cNvSpPr txBox="1">
            <a:spLocks noGrp="1"/>
          </p:cNvSpPr>
          <p:nvPr>
            <p:ph type="body" idx="1"/>
          </p:nvPr>
        </p:nvSpPr>
        <p:spPr>
          <a:xfrm>
            <a:off x="311700" y="1200275"/>
            <a:ext cx="5131200" cy="3179400"/>
          </a:xfrm>
          <a:prstGeom prst="rect">
            <a:avLst/>
          </a:prstGeom>
          <a:noFill/>
          <a:ln>
            <a:noFill/>
          </a:ln>
        </p:spPr>
        <p:txBody>
          <a:bodyPr spcFirstLastPara="1" wrap="square" lIns="91425" tIns="91425" rIns="91425" bIns="91425" anchor="t" anchorCtr="0">
            <a:noAutofit/>
          </a:bodyPr>
          <a:lstStyle>
            <a:lvl1pPr marL="457200" lvl="0" indent="-304800" algn="l">
              <a:lnSpc>
                <a:spcPct val="115000"/>
              </a:lnSpc>
              <a:spcBef>
                <a:spcPts val="0"/>
              </a:spcBef>
              <a:spcAft>
                <a:spcPts val="0"/>
              </a:spcAft>
              <a:buSzPts val="1200"/>
              <a:buChar char="●"/>
              <a:defRPr sz="1200"/>
            </a:lvl1pPr>
            <a:lvl2pPr marL="914400" lvl="1" indent="-304800" algn="l">
              <a:lnSpc>
                <a:spcPct val="115000"/>
              </a:lnSpc>
              <a:spcBef>
                <a:spcPts val="1600"/>
              </a:spcBef>
              <a:spcAft>
                <a:spcPts val="0"/>
              </a:spcAft>
              <a:buSzPts val="1200"/>
              <a:buChar char="○"/>
              <a:defRPr sz="1200"/>
            </a:lvl2pPr>
            <a:lvl3pPr marL="1371600" lvl="2" indent="-304800" algn="l">
              <a:lnSpc>
                <a:spcPct val="115000"/>
              </a:lnSpc>
              <a:spcBef>
                <a:spcPts val="1600"/>
              </a:spcBef>
              <a:spcAft>
                <a:spcPts val="0"/>
              </a:spcAft>
              <a:buSzPts val="1200"/>
              <a:buChar char="■"/>
              <a:defRPr sz="1200"/>
            </a:lvl3pPr>
            <a:lvl4pPr marL="1828800" lvl="3" indent="-304800" algn="l">
              <a:lnSpc>
                <a:spcPct val="115000"/>
              </a:lnSpc>
              <a:spcBef>
                <a:spcPts val="1600"/>
              </a:spcBef>
              <a:spcAft>
                <a:spcPts val="0"/>
              </a:spcAft>
              <a:buSzPts val="1200"/>
              <a:buChar char="●"/>
              <a:defRPr sz="1200"/>
            </a:lvl4pPr>
            <a:lvl5pPr marL="2286000" lvl="4" indent="-304800" algn="l">
              <a:lnSpc>
                <a:spcPct val="115000"/>
              </a:lnSpc>
              <a:spcBef>
                <a:spcPts val="1600"/>
              </a:spcBef>
              <a:spcAft>
                <a:spcPts val="0"/>
              </a:spcAft>
              <a:buSzPts val="1200"/>
              <a:buChar char="○"/>
              <a:defRPr sz="1200"/>
            </a:lvl5pPr>
            <a:lvl6pPr marL="2743200" lvl="5" indent="-304800" algn="l">
              <a:lnSpc>
                <a:spcPct val="115000"/>
              </a:lnSpc>
              <a:spcBef>
                <a:spcPts val="1600"/>
              </a:spcBef>
              <a:spcAft>
                <a:spcPts val="0"/>
              </a:spcAft>
              <a:buSzPts val="1200"/>
              <a:buChar char="■"/>
              <a:defRPr sz="1200"/>
            </a:lvl6pPr>
            <a:lvl7pPr marL="3200400" lvl="6" indent="-304800" algn="l">
              <a:lnSpc>
                <a:spcPct val="115000"/>
              </a:lnSpc>
              <a:spcBef>
                <a:spcPts val="1600"/>
              </a:spcBef>
              <a:spcAft>
                <a:spcPts val="0"/>
              </a:spcAft>
              <a:buSzPts val="1200"/>
              <a:buChar char="●"/>
              <a:defRPr sz="1200"/>
            </a:lvl7pPr>
            <a:lvl8pPr marL="3657600" lvl="7" indent="-304800" algn="l">
              <a:lnSpc>
                <a:spcPct val="115000"/>
              </a:lnSpc>
              <a:spcBef>
                <a:spcPts val="1600"/>
              </a:spcBef>
              <a:spcAft>
                <a:spcPts val="0"/>
              </a:spcAft>
              <a:buSzPts val="1200"/>
              <a:buChar char="○"/>
              <a:defRPr sz="1200"/>
            </a:lvl8pPr>
            <a:lvl9pPr marL="4114800" lvl="8" indent="-304800" algn="l">
              <a:lnSpc>
                <a:spcPct val="115000"/>
              </a:lnSpc>
              <a:spcBef>
                <a:spcPts val="1600"/>
              </a:spcBef>
              <a:spcAft>
                <a:spcPts val="1600"/>
              </a:spcAft>
              <a:buSzPts val="1200"/>
              <a:buChar char="■"/>
              <a:defRPr sz="1200"/>
            </a:lvl9pPr>
          </a:lstStyle>
          <a:p>
            <a:endParaRPr/>
          </a:p>
        </p:txBody>
      </p:sp>
      <p:sp>
        <p:nvSpPr>
          <p:cNvPr id="90" name="Google Shape;90;p32"/>
          <p:cNvSpPr txBox="1">
            <a:spLocks noGrp="1"/>
          </p:cNvSpPr>
          <p:nvPr>
            <p:ph type="title"/>
          </p:nvPr>
        </p:nvSpPr>
        <p:spPr>
          <a:xfrm>
            <a:off x="311700" y="445025"/>
            <a:ext cx="51312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pic>
        <p:nvPicPr>
          <p:cNvPr id="91" name="Google Shape;91;p32"/>
          <p:cNvPicPr preferRelativeResize="0"/>
          <p:nvPr/>
        </p:nvPicPr>
        <p:blipFill rotWithShape="1">
          <a:blip r:embed="rId3">
            <a:alphaModFix/>
          </a:blip>
          <a:srcRect/>
          <a:stretch/>
        </p:blipFill>
        <p:spPr>
          <a:xfrm>
            <a:off x="7733599" y="4766576"/>
            <a:ext cx="1232002" cy="186900"/>
          </a:xfrm>
          <a:prstGeom prst="rect">
            <a:avLst/>
          </a:prstGeom>
          <a:noFill/>
          <a:ln>
            <a:noFill/>
          </a:ln>
        </p:spPr>
      </p:pic>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One column text and image 9">
  <p:cSld name="ONE_COLUMN_TEXT_2_1_1_1_1_1_1_1">
    <p:spTree>
      <p:nvGrpSpPr>
        <p:cNvPr id="1" name="Shape 92"/>
        <p:cNvGrpSpPr/>
        <p:nvPr/>
      </p:nvGrpSpPr>
      <p:grpSpPr>
        <a:xfrm>
          <a:off x="0" y="0"/>
          <a:ext cx="0" cy="0"/>
          <a:chOff x="0" y="0"/>
          <a:chExt cx="0" cy="0"/>
        </a:xfrm>
      </p:grpSpPr>
      <p:sp>
        <p:nvSpPr>
          <p:cNvPr id="93" name="Google Shape;93;p3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pic>
        <p:nvPicPr>
          <p:cNvPr id="94" name="Google Shape;94;p33"/>
          <p:cNvPicPr preferRelativeResize="0"/>
          <p:nvPr/>
        </p:nvPicPr>
        <p:blipFill rotWithShape="1">
          <a:blip r:embed="rId2">
            <a:alphaModFix/>
          </a:blip>
          <a:srcRect l="11319" r="11311"/>
          <a:stretch/>
        </p:blipFill>
        <p:spPr>
          <a:xfrm>
            <a:off x="5960700" y="0"/>
            <a:ext cx="3183299" cy="5143496"/>
          </a:xfrm>
          <a:prstGeom prst="rect">
            <a:avLst/>
          </a:prstGeom>
          <a:noFill/>
          <a:ln>
            <a:noFill/>
          </a:ln>
        </p:spPr>
      </p:pic>
      <p:sp>
        <p:nvSpPr>
          <p:cNvPr id="95" name="Google Shape;95;p33"/>
          <p:cNvSpPr txBox="1">
            <a:spLocks noGrp="1"/>
          </p:cNvSpPr>
          <p:nvPr>
            <p:ph type="body" idx="1"/>
          </p:nvPr>
        </p:nvSpPr>
        <p:spPr>
          <a:xfrm>
            <a:off x="311700" y="1200275"/>
            <a:ext cx="5131200" cy="3179400"/>
          </a:xfrm>
          <a:prstGeom prst="rect">
            <a:avLst/>
          </a:prstGeom>
          <a:noFill/>
          <a:ln>
            <a:noFill/>
          </a:ln>
        </p:spPr>
        <p:txBody>
          <a:bodyPr spcFirstLastPara="1" wrap="square" lIns="91425" tIns="91425" rIns="91425" bIns="91425" anchor="t" anchorCtr="0">
            <a:noAutofit/>
          </a:bodyPr>
          <a:lstStyle>
            <a:lvl1pPr marL="457200" lvl="0" indent="-304800" algn="l">
              <a:lnSpc>
                <a:spcPct val="115000"/>
              </a:lnSpc>
              <a:spcBef>
                <a:spcPts val="0"/>
              </a:spcBef>
              <a:spcAft>
                <a:spcPts val="0"/>
              </a:spcAft>
              <a:buSzPts val="1200"/>
              <a:buChar char="●"/>
              <a:defRPr sz="1200"/>
            </a:lvl1pPr>
            <a:lvl2pPr marL="914400" lvl="1" indent="-304800" algn="l">
              <a:lnSpc>
                <a:spcPct val="115000"/>
              </a:lnSpc>
              <a:spcBef>
                <a:spcPts val="1600"/>
              </a:spcBef>
              <a:spcAft>
                <a:spcPts val="0"/>
              </a:spcAft>
              <a:buSzPts val="1200"/>
              <a:buChar char="○"/>
              <a:defRPr sz="1200"/>
            </a:lvl2pPr>
            <a:lvl3pPr marL="1371600" lvl="2" indent="-304800" algn="l">
              <a:lnSpc>
                <a:spcPct val="115000"/>
              </a:lnSpc>
              <a:spcBef>
                <a:spcPts val="1600"/>
              </a:spcBef>
              <a:spcAft>
                <a:spcPts val="0"/>
              </a:spcAft>
              <a:buSzPts val="1200"/>
              <a:buChar char="■"/>
              <a:defRPr sz="1200"/>
            </a:lvl3pPr>
            <a:lvl4pPr marL="1828800" lvl="3" indent="-304800" algn="l">
              <a:lnSpc>
                <a:spcPct val="115000"/>
              </a:lnSpc>
              <a:spcBef>
                <a:spcPts val="1600"/>
              </a:spcBef>
              <a:spcAft>
                <a:spcPts val="0"/>
              </a:spcAft>
              <a:buSzPts val="1200"/>
              <a:buChar char="●"/>
              <a:defRPr sz="1200"/>
            </a:lvl4pPr>
            <a:lvl5pPr marL="2286000" lvl="4" indent="-304800" algn="l">
              <a:lnSpc>
                <a:spcPct val="115000"/>
              </a:lnSpc>
              <a:spcBef>
                <a:spcPts val="1600"/>
              </a:spcBef>
              <a:spcAft>
                <a:spcPts val="0"/>
              </a:spcAft>
              <a:buSzPts val="1200"/>
              <a:buChar char="○"/>
              <a:defRPr sz="1200"/>
            </a:lvl5pPr>
            <a:lvl6pPr marL="2743200" lvl="5" indent="-304800" algn="l">
              <a:lnSpc>
                <a:spcPct val="115000"/>
              </a:lnSpc>
              <a:spcBef>
                <a:spcPts val="1600"/>
              </a:spcBef>
              <a:spcAft>
                <a:spcPts val="0"/>
              </a:spcAft>
              <a:buSzPts val="1200"/>
              <a:buChar char="■"/>
              <a:defRPr sz="1200"/>
            </a:lvl6pPr>
            <a:lvl7pPr marL="3200400" lvl="6" indent="-304800" algn="l">
              <a:lnSpc>
                <a:spcPct val="115000"/>
              </a:lnSpc>
              <a:spcBef>
                <a:spcPts val="1600"/>
              </a:spcBef>
              <a:spcAft>
                <a:spcPts val="0"/>
              </a:spcAft>
              <a:buSzPts val="1200"/>
              <a:buChar char="●"/>
              <a:defRPr sz="1200"/>
            </a:lvl7pPr>
            <a:lvl8pPr marL="3657600" lvl="7" indent="-304800" algn="l">
              <a:lnSpc>
                <a:spcPct val="115000"/>
              </a:lnSpc>
              <a:spcBef>
                <a:spcPts val="1600"/>
              </a:spcBef>
              <a:spcAft>
                <a:spcPts val="0"/>
              </a:spcAft>
              <a:buSzPts val="1200"/>
              <a:buChar char="○"/>
              <a:defRPr sz="1200"/>
            </a:lvl8pPr>
            <a:lvl9pPr marL="4114800" lvl="8" indent="-304800" algn="l">
              <a:lnSpc>
                <a:spcPct val="115000"/>
              </a:lnSpc>
              <a:spcBef>
                <a:spcPts val="1600"/>
              </a:spcBef>
              <a:spcAft>
                <a:spcPts val="1600"/>
              </a:spcAft>
              <a:buSzPts val="1200"/>
              <a:buChar char="■"/>
              <a:defRPr sz="1200"/>
            </a:lvl9pPr>
          </a:lstStyle>
          <a:p>
            <a:endParaRPr/>
          </a:p>
        </p:txBody>
      </p:sp>
      <p:sp>
        <p:nvSpPr>
          <p:cNvPr id="96" name="Google Shape;96;p33"/>
          <p:cNvSpPr txBox="1">
            <a:spLocks noGrp="1"/>
          </p:cNvSpPr>
          <p:nvPr>
            <p:ph type="title"/>
          </p:nvPr>
        </p:nvSpPr>
        <p:spPr>
          <a:xfrm>
            <a:off x="311700" y="445025"/>
            <a:ext cx="51312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pic>
        <p:nvPicPr>
          <p:cNvPr id="97" name="Google Shape;97;p33"/>
          <p:cNvPicPr preferRelativeResize="0"/>
          <p:nvPr/>
        </p:nvPicPr>
        <p:blipFill rotWithShape="1">
          <a:blip r:embed="rId3">
            <a:alphaModFix/>
          </a:blip>
          <a:srcRect/>
          <a:stretch/>
        </p:blipFill>
        <p:spPr>
          <a:xfrm>
            <a:off x="7733599" y="4766576"/>
            <a:ext cx="1232002" cy="186900"/>
          </a:xfrm>
          <a:prstGeom prst="rect">
            <a:avLst/>
          </a:prstGeom>
          <a:noFill/>
          <a:ln>
            <a:noFill/>
          </a:ln>
        </p:spPr>
      </p:pic>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One column text and image 10">
  <p:cSld name="ONE_COLUMN_TEXT_2_1_1_1_1_1_1_1_1">
    <p:spTree>
      <p:nvGrpSpPr>
        <p:cNvPr id="1" name="Shape 98"/>
        <p:cNvGrpSpPr/>
        <p:nvPr/>
      </p:nvGrpSpPr>
      <p:grpSpPr>
        <a:xfrm>
          <a:off x="0" y="0"/>
          <a:ext cx="0" cy="0"/>
          <a:chOff x="0" y="0"/>
          <a:chExt cx="0" cy="0"/>
        </a:xfrm>
      </p:grpSpPr>
      <p:sp>
        <p:nvSpPr>
          <p:cNvPr id="99" name="Google Shape;99;p3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pic>
        <p:nvPicPr>
          <p:cNvPr id="100" name="Google Shape;100;p34"/>
          <p:cNvPicPr preferRelativeResize="0"/>
          <p:nvPr/>
        </p:nvPicPr>
        <p:blipFill rotWithShape="1">
          <a:blip r:embed="rId2">
            <a:alphaModFix/>
          </a:blip>
          <a:srcRect l="3583" r="3583"/>
          <a:stretch/>
        </p:blipFill>
        <p:spPr>
          <a:xfrm>
            <a:off x="5960700" y="0"/>
            <a:ext cx="3183298" cy="5143493"/>
          </a:xfrm>
          <a:prstGeom prst="rect">
            <a:avLst/>
          </a:prstGeom>
          <a:noFill/>
          <a:ln>
            <a:noFill/>
          </a:ln>
        </p:spPr>
      </p:pic>
      <p:sp>
        <p:nvSpPr>
          <p:cNvPr id="101" name="Google Shape;101;p34"/>
          <p:cNvSpPr txBox="1">
            <a:spLocks noGrp="1"/>
          </p:cNvSpPr>
          <p:nvPr>
            <p:ph type="body" idx="1"/>
          </p:nvPr>
        </p:nvSpPr>
        <p:spPr>
          <a:xfrm>
            <a:off x="311700" y="1200275"/>
            <a:ext cx="5131200" cy="3179400"/>
          </a:xfrm>
          <a:prstGeom prst="rect">
            <a:avLst/>
          </a:prstGeom>
          <a:noFill/>
          <a:ln>
            <a:noFill/>
          </a:ln>
        </p:spPr>
        <p:txBody>
          <a:bodyPr spcFirstLastPara="1" wrap="square" lIns="91425" tIns="91425" rIns="91425" bIns="91425" anchor="t" anchorCtr="0">
            <a:noAutofit/>
          </a:bodyPr>
          <a:lstStyle>
            <a:lvl1pPr marL="457200" lvl="0" indent="-304800" algn="l">
              <a:lnSpc>
                <a:spcPct val="115000"/>
              </a:lnSpc>
              <a:spcBef>
                <a:spcPts val="0"/>
              </a:spcBef>
              <a:spcAft>
                <a:spcPts val="0"/>
              </a:spcAft>
              <a:buSzPts val="1200"/>
              <a:buChar char="●"/>
              <a:defRPr sz="1200"/>
            </a:lvl1pPr>
            <a:lvl2pPr marL="914400" lvl="1" indent="-304800" algn="l">
              <a:lnSpc>
                <a:spcPct val="115000"/>
              </a:lnSpc>
              <a:spcBef>
                <a:spcPts val="1600"/>
              </a:spcBef>
              <a:spcAft>
                <a:spcPts val="0"/>
              </a:spcAft>
              <a:buSzPts val="1200"/>
              <a:buChar char="○"/>
              <a:defRPr sz="1200"/>
            </a:lvl2pPr>
            <a:lvl3pPr marL="1371600" lvl="2" indent="-304800" algn="l">
              <a:lnSpc>
                <a:spcPct val="115000"/>
              </a:lnSpc>
              <a:spcBef>
                <a:spcPts val="1600"/>
              </a:spcBef>
              <a:spcAft>
                <a:spcPts val="0"/>
              </a:spcAft>
              <a:buSzPts val="1200"/>
              <a:buChar char="■"/>
              <a:defRPr sz="1200"/>
            </a:lvl3pPr>
            <a:lvl4pPr marL="1828800" lvl="3" indent="-304800" algn="l">
              <a:lnSpc>
                <a:spcPct val="115000"/>
              </a:lnSpc>
              <a:spcBef>
                <a:spcPts val="1600"/>
              </a:spcBef>
              <a:spcAft>
                <a:spcPts val="0"/>
              </a:spcAft>
              <a:buSzPts val="1200"/>
              <a:buChar char="●"/>
              <a:defRPr sz="1200"/>
            </a:lvl4pPr>
            <a:lvl5pPr marL="2286000" lvl="4" indent="-304800" algn="l">
              <a:lnSpc>
                <a:spcPct val="115000"/>
              </a:lnSpc>
              <a:spcBef>
                <a:spcPts val="1600"/>
              </a:spcBef>
              <a:spcAft>
                <a:spcPts val="0"/>
              </a:spcAft>
              <a:buSzPts val="1200"/>
              <a:buChar char="○"/>
              <a:defRPr sz="1200"/>
            </a:lvl5pPr>
            <a:lvl6pPr marL="2743200" lvl="5" indent="-304800" algn="l">
              <a:lnSpc>
                <a:spcPct val="115000"/>
              </a:lnSpc>
              <a:spcBef>
                <a:spcPts val="1600"/>
              </a:spcBef>
              <a:spcAft>
                <a:spcPts val="0"/>
              </a:spcAft>
              <a:buSzPts val="1200"/>
              <a:buChar char="■"/>
              <a:defRPr sz="1200"/>
            </a:lvl6pPr>
            <a:lvl7pPr marL="3200400" lvl="6" indent="-304800" algn="l">
              <a:lnSpc>
                <a:spcPct val="115000"/>
              </a:lnSpc>
              <a:spcBef>
                <a:spcPts val="1600"/>
              </a:spcBef>
              <a:spcAft>
                <a:spcPts val="0"/>
              </a:spcAft>
              <a:buSzPts val="1200"/>
              <a:buChar char="●"/>
              <a:defRPr sz="1200"/>
            </a:lvl7pPr>
            <a:lvl8pPr marL="3657600" lvl="7" indent="-304800" algn="l">
              <a:lnSpc>
                <a:spcPct val="115000"/>
              </a:lnSpc>
              <a:spcBef>
                <a:spcPts val="1600"/>
              </a:spcBef>
              <a:spcAft>
                <a:spcPts val="0"/>
              </a:spcAft>
              <a:buSzPts val="1200"/>
              <a:buChar char="○"/>
              <a:defRPr sz="1200"/>
            </a:lvl8pPr>
            <a:lvl9pPr marL="4114800" lvl="8" indent="-304800" algn="l">
              <a:lnSpc>
                <a:spcPct val="115000"/>
              </a:lnSpc>
              <a:spcBef>
                <a:spcPts val="1600"/>
              </a:spcBef>
              <a:spcAft>
                <a:spcPts val="1600"/>
              </a:spcAft>
              <a:buSzPts val="1200"/>
              <a:buChar char="■"/>
              <a:defRPr sz="1200"/>
            </a:lvl9pPr>
          </a:lstStyle>
          <a:p>
            <a:endParaRPr/>
          </a:p>
        </p:txBody>
      </p:sp>
      <p:sp>
        <p:nvSpPr>
          <p:cNvPr id="102" name="Google Shape;102;p34"/>
          <p:cNvSpPr txBox="1">
            <a:spLocks noGrp="1"/>
          </p:cNvSpPr>
          <p:nvPr>
            <p:ph type="title"/>
          </p:nvPr>
        </p:nvSpPr>
        <p:spPr>
          <a:xfrm>
            <a:off x="311700" y="445025"/>
            <a:ext cx="51312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pic>
        <p:nvPicPr>
          <p:cNvPr id="103" name="Google Shape;103;p34"/>
          <p:cNvPicPr preferRelativeResize="0"/>
          <p:nvPr/>
        </p:nvPicPr>
        <p:blipFill rotWithShape="1">
          <a:blip r:embed="rId3">
            <a:alphaModFix/>
          </a:blip>
          <a:srcRect/>
          <a:stretch/>
        </p:blipFill>
        <p:spPr>
          <a:xfrm>
            <a:off x="7733599" y="4766576"/>
            <a:ext cx="1232002" cy="186900"/>
          </a:xfrm>
          <a:prstGeom prst="rect">
            <a:avLst/>
          </a:prstGeom>
          <a:noFill/>
          <a:ln>
            <a:noFill/>
          </a:ln>
        </p:spPr>
      </p:pic>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One column text and image 11">
  <p:cSld name="ONE_COLUMN_TEXT_2_1_1_1_1_1_1_1_1_1">
    <p:spTree>
      <p:nvGrpSpPr>
        <p:cNvPr id="1" name="Shape 104"/>
        <p:cNvGrpSpPr/>
        <p:nvPr/>
      </p:nvGrpSpPr>
      <p:grpSpPr>
        <a:xfrm>
          <a:off x="0" y="0"/>
          <a:ext cx="0" cy="0"/>
          <a:chOff x="0" y="0"/>
          <a:chExt cx="0" cy="0"/>
        </a:xfrm>
      </p:grpSpPr>
      <p:sp>
        <p:nvSpPr>
          <p:cNvPr id="105" name="Google Shape;105;p3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pic>
        <p:nvPicPr>
          <p:cNvPr id="106" name="Google Shape;106;p35"/>
          <p:cNvPicPr preferRelativeResize="0"/>
          <p:nvPr/>
        </p:nvPicPr>
        <p:blipFill rotWithShape="1">
          <a:blip r:embed="rId2">
            <a:alphaModFix/>
          </a:blip>
          <a:srcRect l="29367" r="29372"/>
          <a:stretch/>
        </p:blipFill>
        <p:spPr>
          <a:xfrm>
            <a:off x="5960700" y="0"/>
            <a:ext cx="3183300" cy="5143490"/>
          </a:xfrm>
          <a:prstGeom prst="rect">
            <a:avLst/>
          </a:prstGeom>
          <a:noFill/>
          <a:ln>
            <a:noFill/>
          </a:ln>
        </p:spPr>
      </p:pic>
      <p:sp>
        <p:nvSpPr>
          <p:cNvPr id="107" name="Google Shape;107;p35"/>
          <p:cNvSpPr txBox="1">
            <a:spLocks noGrp="1"/>
          </p:cNvSpPr>
          <p:nvPr>
            <p:ph type="body" idx="1"/>
          </p:nvPr>
        </p:nvSpPr>
        <p:spPr>
          <a:xfrm>
            <a:off x="311700" y="1200275"/>
            <a:ext cx="5131200" cy="3179400"/>
          </a:xfrm>
          <a:prstGeom prst="rect">
            <a:avLst/>
          </a:prstGeom>
          <a:noFill/>
          <a:ln>
            <a:noFill/>
          </a:ln>
        </p:spPr>
        <p:txBody>
          <a:bodyPr spcFirstLastPara="1" wrap="square" lIns="91425" tIns="91425" rIns="91425" bIns="91425" anchor="t" anchorCtr="0">
            <a:noAutofit/>
          </a:bodyPr>
          <a:lstStyle>
            <a:lvl1pPr marL="457200" lvl="0" indent="-304800" algn="l">
              <a:lnSpc>
                <a:spcPct val="115000"/>
              </a:lnSpc>
              <a:spcBef>
                <a:spcPts val="0"/>
              </a:spcBef>
              <a:spcAft>
                <a:spcPts val="0"/>
              </a:spcAft>
              <a:buSzPts val="1200"/>
              <a:buChar char="●"/>
              <a:defRPr sz="1200"/>
            </a:lvl1pPr>
            <a:lvl2pPr marL="914400" lvl="1" indent="-304800" algn="l">
              <a:lnSpc>
                <a:spcPct val="115000"/>
              </a:lnSpc>
              <a:spcBef>
                <a:spcPts val="1600"/>
              </a:spcBef>
              <a:spcAft>
                <a:spcPts val="0"/>
              </a:spcAft>
              <a:buSzPts val="1200"/>
              <a:buChar char="○"/>
              <a:defRPr sz="1200"/>
            </a:lvl2pPr>
            <a:lvl3pPr marL="1371600" lvl="2" indent="-304800" algn="l">
              <a:lnSpc>
                <a:spcPct val="115000"/>
              </a:lnSpc>
              <a:spcBef>
                <a:spcPts val="1600"/>
              </a:spcBef>
              <a:spcAft>
                <a:spcPts val="0"/>
              </a:spcAft>
              <a:buSzPts val="1200"/>
              <a:buChar char="■"/>
              <a:defRPr sz="1200"/>
            </a:lvl3pPr>
            <a:lvl4pPr marL="1828800" lvl="3" indent="-304800" algn="l">
              <a:lnSpc>
                <a:spcPct val="115000"/>
              </a:lnSpc>
              <a:spcBef>
                <a:spcPts val="1600"/>
              </a:spcBef>
              <a:spcAft>
                <a:spcPts val="0"/>
              </a:spcAft>
              <a:buSzPts val="1200"/>
              <a:buChar char="●"/>
              <a:defRPr sz="1200"/>
            </a:lvl4pPr>
            <a:lvl5pPr marL="2286000" lvl="4" indent="-304800" algn="l">
              <a:lnSpc>
                <a:spcPct val="115000"/>
              </a:lnSpc>
              <a:spcBef>
                <a:spcPts val="1600"/>
              </a:spcBef>
              <a:spcAft>
                <a:spcPts val="0"/>
              </a:spcAft>
              <a:buSzPts val="1200"/>
              <a:buChar char="○"/>
              <a:defRPr sz="1200"/>
            </a:lvl5pPr>
            <a:lvl6pPr marL="2743200" lvl="5" indent="-304800" algn="l">
              <a:lnSpc>
                <a:spcPct val="115000"/>
              </a:lnSpc>
              <a:spcBef>
                <a:spcPts val="1600"/>
              </a:spcBef>
              <a:spcAft>
                <a:spcPts val="0"/>
              </a:spcAft>
              <a:buSzPts val="1200"/>
              <a:buChar char="■"/>
              <a:defRPr sz="1200"/>
            </a:lvl6pPr>
            <a:lvl7pPr marL="3200400" lvl="6" indent="-304800" algn="l">
              <a:lnSpc>
                <a:spcPct val="115000"/>
              </a:lnSpc>
              <a:spcBef>
                <a:spcPts val="1600"/>
              </a:spcBef>
              <a:spcAft>
                <a:spcPts val="0"/>
              </a:spcAft>
              <a:buSzPts val="1200"/>
              <a:buChar char="●"/>
              <a:defRPr sz="1200"/>
            </a:lvl7pPr>
            <a:lvl8pPr marL="3657600" lvl="7" indent="-304800" algn="l">
              <a:lnSpc>
                <a:spcPct val="115000"/>
              </a:lnSpc>
              <a:spcBef>
                <a:spcPts val="1600"/>
              </a:spcBef>
              <a:spcAft>
                <a:spcPts val="0"/>
              </a:spcAft>
              <a:buSzPts val="1200"/>
              <a:buChar char="○"/>
              <a:defRPr sz="1200"/>
            </a:lvl8pPr>
            <a:lvl9pPr marL="4114800" lvl="8" indent="-304800" algn="l">
              <a:lnSpc>
                <a:spcPct val="115000"/>
              </a:lnSpc>
              <a:spcBef>
                <a:spcPts val="1600"/>
              </a:spcBef>
              <a:spcAft>
                <a:spcPts val="1600"/>
              </a:spcAft>
              <a:buSzPts val="1200"/>
              <a:buChar char="■"/>
              <a:defRPr sz="1200"/>
            </a:lvl9pPr>
          </a:lstStyle>
          <a:p>
            <a:endParaRPr/>
          </a:p>
        </p:txBody>
      </p:sp>
      <p:sp>
        <p:nvSpPr>
          <p:cNvPr id="108" name="Google Shape;108;p35"/>
          <p:cNvSpPr txBox="1">
            <a:spLocks noGrp="1"/>
          </p:cNvSpPr>
          <p:nvPr>
            <p:ph type="title"/>
          </p:nvPr>
        </p:nvSpPr>
        <p:spPr>
          <a:xfrm>
            <a:off x="311700" y="445025"/>
            <a:ext cx="51312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pic>
        <p:nvPicPr>
          <p:cNvPr id="109" name="Google Shape;109;p35"/>
          <p:cNvPicPr preferRelativeResize="0"/>
          <p:nvPr/>
        </p:nvPicPr>
        <p:blipFill rotWithShape="1">
          <a:blip r:embed="rId3">
            <a:alphaModFix/>
          </a:blip>
          <a:srcRect/>
          <a:stretch/>
        </p:blipFill>
        <p:spPr>
          <a:xfrm>
            <a:off x="7733599" y="4766576"/>
            <a:ext cx="1232002" cy="186900"/>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2">
  <p:cSld name="TITLE_1">
    <p:bg>
      <p:bgPr>
        <a:solidFill>
          <a:srgbClr val="D8352A"/>
        </a:solidFill>
        <a:effectLst/>
      </p:bgPr>
    </p:bg>
    <p:spTree>
      <p:nvGrpSpPr>
        <p:cNvPr id="1" name="Shape 14"/>
        <p:cNvGrpSpPr/>
        <p:nvPr/>
      </p:nvGrpSpPr>
      <p:grpSpPr>
        <a:xfrm>
          <a:off x="0" y="0"/>
          <a:ext cx="0" cy="0"/>
          <a:chOff x="0" y="0"/>
          <a:chExt cx="0" cy="0"/>
        </a:xfrm>
      </p:grpSpPr>
      <p:sp>
        <p:nvSpPr>
          <p:cNvPr id="15" name="Google Shape;15;p17"/>
          <p:cNvSpPr txBox="1">
            <a:spLocks noGrp="1"/>
          </p:cNvSpPr>
          <p:nvPr>
            <p:ph type="ctrTitle"/>
          </p:nvPr>
        </p:nvSpPr>
        <p:spPr>
          <a:xfrm>
            <a:off x="311708" y="1369325"/>
            <a:ext cx="8520600" cy="20526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Clr>
                <a:srgbClr val="FFFFFF"/>
              </a:buClr>
              <a:buSzPts val="4800"/>
              <a:buNone/>
              <a:defRPr sz="4800">
                <a:solidFill>
                  <a:srgbClr val="FFFFFF"/>
                </a:solidFill>
              </a:defRPr>
            </a:lvl1pPr>
            <a:lvl2pPr lvl="1" algn="l">
              <a:lnSpc>
                <a:spcPct val="100000"/>
              </a:lnSpc>
              <a:spcBef>
                <a:spcPts val="0"/>
              </a:spcBef>
              <a:spcAft>
                <a:spcPts val="0"/>
              </a:spcAft>
              <a:buSzPts val="5200"/>
              <a:buNone/>
              <a:defRPr sz="5200"/>
            </a:lvl2pPr>
            <a:lvl3pPr lvl="2" algn="l">
              <a:lnSpc>
                <a:spcPct val="100000"/>
              </a:lnSpc>
              <a:spcBef>
                <a:spcPts val="0"/>
              </a:spcBef>
              <a:spcAft>
                <a:spcPts val="0"/>
              </a:spcAft>
              <a:buSzPts val="5200"/>
              <a:buNone/>
              <a:defRPr sz="5200"/>
            </a:lvl3pPr>
            <a:lvl4pPr lvl="3" algn="l">
              <a:lnSpc>
                <a:spcPct val="100000"/>
              </a:lnSpc>
              <a:spcBef>
                <a:spcPts val="0"/>
              </a:spcBef>
              <a:spcAft>
                <a:spcPts val="0"/>
              </a:spcAft>
              <a:buSzPts val="5200"/>
              <a:buNone/>
              <a:defRPr sz="5200"/>
            </a:lvl4pPr>
            <a:lvl5pPr lvl="4" algn="l">
              <a:lnSpc>
                <a:spcPct val="100000"/>
              </a:lnSpc>
              <a:spcBef>
                <a:spcPts val="0"/>
              </a:spcBef>
              <a:spcAft>
                <a:spcPts val="0"/>
              </a:spcAft>
              <a:buSzPts val="5200"/>
              <a:buNone/>
              <a:defRPr sz="5200"/>
            </a:lvl5pPr>
            <a:lvl6pPr lvl="5" algn="l">
              <a:lnSpc>
                <a:spcPct val="100000"/>
              </a:lnSpc>
              <a:spcBef>
                <a:spcPts val="0"/>
              </a:spcBef>
              <a:spcAft>
                <a:spcPts val="0"/>
              </a:spcAft>
              <a:buSzPts val="5200"/>
              <a:buNone/>
              <a:defRPr sz="5200"/>
            </a:lvl6pPr>
            <a:lvl7pPr lvl="6" algn="l">
              <a:lnSpc>
                <a:spcPct val="100000"/>
              </a:lnSpc>
              <a:spcBef>
                <a:spcPts val="0"/>
              </a:spcBef>
              <a:spcAft>
                <a:spcPts val="0"/>
              </a:spcAft>
              <a:buSzPts val="5200"/>
              <a:buNone/>
              <a:defRPr sz="5200"/>
            </a:lvl7pPr>
            <a:lvl8pPr lvl="7" algn="l">
              <a:lnSpc>
                <a:spcPct val="100000"/>
              </a:lnSpc>
              <a:spcBef>
                <a:spcPts val="0"/>
              </a:spcBef>
              <a:spcAft>
                <a:spcPts val="0"/>
              </a:spcAft>
              <a:buSzPts val="5200"/>
              <a:buNone/>
              <a:defRPr sz="5200"/>
            </a:lvl8pPr>
            <a:lvl9pPr lvl="8" algn="l">
              <a:lnSpc>
                <a:spcPct val="100000"/>
              </a:lnSpc>
              <a:spcBef>
                <a:spcPts val="0"/>
              </a:spcBef>
              <a:spcAft>
                <a:spcPts val="0"/>
              </a:spcAft>
              <a:buSzPts val="5200"/>
              <a:buNone/>
              <a:defRPr sz="5200"/>
            </a:lvl9pPr>
          </a:lstStyle>
          <a:p>
            <a:endParaRPr/>
          </a:p>
        </p:txBody>
      </p:sp>
      <p:sp>
        <p:nvSpPr>
          <p:cNvPr id="16" name="Google Shape;16;p17"/>
          <p:cNvSpPr txBox="1">
            <a:spLocks noGrp="1"/>
          </p:cNvSpPr>
          <p:nvPr>
            <p:ph type="subTitle" idx="1"/>
          </p:nvPr>
        </p:nvSpPr>
        <p:spPr>
          <a:xfrm>
            <a:off x="311700" y="3458875"/>
            <a:ext cx="8520600" cy="7926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Clr>
                <a:srgbClr val="FFFFFF"/>
              </a:buClr>
              <a:buSzPts val="2400"/>
              <a:buNone/>
              <a:defRPr sz="2400">
                <a:solidFill>
                  <a:srgbClr val="FFFFFF"/>
                </a:solidFill>
              </a:defRPr>
            </a:lvl1pPr>
            <a:lvl2pPr lvl="1" algn="l">
              <a:lnSpc>
                <a:spcPct val="100000"/>
              </a:lnSpc>
              <a:spcBef>
                <a:spcPts val="0"/>
              </a:spcBef>
              <a:spcAft>
                <a:spcPts val="0"/>
              </a:spcAft>
              <a:buSzPts val="2800"/>
              <a:buNone/>
              <a:defRPr sz="2800"/>
            </a:lvl2pPr>
            <a:lvl3pPr lvl="2" algn="l">
              <a:lnSpc>
                <a:spcPct val="100000"/>
              </a:lnSpc>
              <a:spcBef>
                <a:spcPts val="0"/>
              </a:spcBef>
              <a:spcAft>
                <a:spcPts val="0"/>
              </a:spcAft>
              <a:buSzPts val="2800"/>
              <a:buNone/>
              <a:defRPr sz="2800"/>
            </a:lvl3pPr>
            <a:lvl4pPr lvl="3" algn="l">
              <a:lnSpc>
                <a:spcPct val="100000"/>
              </a:lnSpc>
              <a:spcBef>
                <a:spcPts val="0"/>
              </a:spcBef>
              <a:spcAft>
                <a:spcPts val="0"/>
              </a:spcAft>
              <a:buSzPts val="2800"/>
              <a:buNone/>
              <a:defRPr sz="2800"/>
            </a:lvl4pPr>
            <a:lvl5pPr lvl="4" algn="l">
              <a:lnSpc>
                <a:spcPct val="100000"/>
              </a:lnSpc>
              <a:spcBef>
                <a:spcPts val="0"/>
              </a:spcBef>
              <a:spcAft>
                <a:spcPts val="0"/>
              </a:spcAft>
              <a:buSzPts val="2800"/>
              <a:buNone/>
              <a:defRPr sz="2800"/>
            </a:lvl5pPr>
            <a:lvl6pPr lvl="5" algn="l">
              <a:lnSpc>
                <a:spcPct val="100000"/>
              </a:lnSpc>
              <a:spcBef>
                <a:spcPts val="0"/>
              </a:spcBef>
              <a:spcAft>
                <a:spcPts val="0"/>
              </a:spcAft>
              <a:buSzPts val="2800"/>
              <a:buNone/>
              <a:defRPr sz="2800"/>
            </a:lvl6pPr>
            <a:lvl7pPr lvl="6" algn="l">
              <a:lnSpc>
                <a:spcPct val="100000"/>
              </a:lnSpc>
              <a:spcBef>
                <a:spcPts val="0"/>
              </a:spcBef>
              <a:spcAft>
                <a:spcPts val="0"/>
              </a:spcAft>
              <a:buSzPts val="2800"/>
              <a:buNone/>
              <a:defRPr sz="2800"/>
            </a:lvl7pPr>
            <a:lvl8pPr lvl="7" algn="l">
              <a:lnSpc>
                <a:spcPct val="100000"/>
              </a:lnSpc>
              <a:spcBef>
                <a:spcPts val="0"/>
              </a:spcBef>
              <a:spcAft>
                <a:spcPts val="0"/>
              </a:spcAft>
              <a:buSzPts val="2800"/>
              <a:buNone/>
              <a:defRPr sz="2800"/>
            </a:lvl8pPr>
            <a:lvl9pPr lvl="8" algn="l">
              <a:lnSpc>
                <a:spcPct val="100000"/>
              </a:lnSpc>
              <a:spcBef>
                <a:spcPts val="0"/>
              </a:spcBef>
              <a:spcAft>
                <a:spcPts val="0"/>
              </a:spcAft>
              <a:buSzPts val="2800"/>
              <a:buNone/>
              <a:defRPr sz="2800"/>
            </a:lvl9pPr>
          </a:lstStyle>
          <a:p>
            <a:endParaRPr/>
          </a:p>
        </p:txBody>
      </p:sp>
      <p:sp>
        <p:nvSpPr>
          <p:cNvPr id="17" name="Google Shape;17;p1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pic>
        <p:nvPicPr>
          <p:cNvPr id="18" name="Google Shape;18;p17"/>
          <p:cNvPicPr preferRelativeResize="0"/>
          <p:nvPr/>
        </p:nvPicPr>
        <p:blipFill rotWithShape="1">
          <a:blip r:embed="rId2">
            <a:alphaModFix/>
          </a:blip>
          <a:srcRect t="1143" b="1133"/>
          <a:stretch/>
        </p:blipFill>
        <p:spPr>
          <a:xfrm>
            <a:off x="6834325" y="0"/>
            <a:ext cx="2309675" cy="2256999"/>
          </a:xfrm>
          <a:prstGeom prst="rect">
            <a:avLst/>
          </a:prstGeom>
          <a:noFill/>
          <a:ln>
            <a:noFill/>
          </a:ln>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One column text and image 12">
  <p:cSld name="ONE_COLUMN_TEXT_2_1_1_1_1_1_1_1_1_1_1">
    <p:spTree>
      <p:nvGrpSpPr>
        <p:cNvPr id="1" name="Shape 110"/>
        <p:cNvGrpSpPr/>
        <p:nvPr/>
      </p:nvGrpSpPr>
      <p:grpSpPr>
        <a:xfrm>
          <a:off x="0" y="0"/>
          <a:ext cx="0" cy="0"/>
          <a:chOff x="0" y="0"/>
          <a:chExt cx="0" cy="0"/>
        </a:xfrm>
      </p:grpSpPr>
      <p:sp>
        <p:nvSpPr>
          <p:cNvPr id="111" name="Google Shape;111;p3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pic>
        <p:nvPicPr>
          <p:cNvPr id="112" name="Google Shape;112;p36"/>
          <p:cNvPicPr preferRelativeResize="0"/>
          <p:nvPr/>
        </p:nvPicPr>
        <p:blipFill rotWithShape="1">
          <a:blip r:embed="rId2">
            <a:alphaModFix/>
          </a:blip>
          <a:srcRect l="17837" t="4946" r="45061" b="5124"/>
          <a:stretch/>
        </p:blipFill>
        <p:spPr>
          <a:xfrm>
            <a:off x="5960700" y="0"/>
            <a:ext cx="3183292" cy="5143492"/>
          </a:xfrm>
          <a:prstGeom prst="rect">
            <a:avLst/>
          </a:prstGeom>
          <a:noFill/>
          <a:ln>
            <a:noFill/>
          </a:ln>
        </p:spPr>
      </p:pic>
      <p:sp>
        <p:nvSpPr>
          <p:cNvPr id="113" name="Google Shape;113;p36"/>
          <p:cNvSpPr txBox="1">
            <a:spLocks noGrp="1"/>
          </p:cNvSpPr>
          <p:nvPr>
            <p:ph type="body" idx="1"/>
          </p:nvPr>
        </p:nvSpPr>
        <p:spPr>
          <a:xfrm>
            <a:off x="311700" y="1200275"/>
            <a:ext cx="5131200" cy="3179400"/>
          </a:xfrm>
          <a:prstGeom prst="rect">
            <a:avLst/>
          </a:prstGeom>
          <a:noFill/>
          <a:ln>
            <a:noFill/>
          </a:ln>
        </p:spPr>
        <p:txBody>
          <a:bodyPr spcFirstLastPara="1" wrap="square" lIns="91425" tIns="91425" rIns="91425" bIns="91425" anchor="t" anchorCtr="0">
            <a:noAutofit/>
          </a:bodyPr>
          <a:lstStyle>
            <a:lvl1pPr marL="457200" lvl="0" indent="-304800" algn="l">
              <a:lnSpc>
                <a:spcPct val="115000"/>
              </a:lnSpc>
              <a:spcBef>
                <a:spcPts val="0"/>
              </a:spcBef>
              <a:spcAft>
                <a:spcPts val="0"/>
              </a:spcAft>
              <a:buSzPts val="1200"/>
              <a:buChar char="●"/>
              <a:defRPr sz="1200"/>
            </a:lvl1pPr>
            <a:lvl2pPr marL="914400" lvl="1" indent="-304800" algn="l">
              <a:lnSpc>
                <a:spcPct val="115000"/>
              </a:lnSpc>
              <a:spcBef>
                <a:spcPts val="1600"/>
              </a:spcBef>
              <a:spcAft>
                <a:spcPts val="0"/>
              </a:spcAft>
              <a:buSzPts val="1200"/>
              <a:buChar char="○"/>
              <a:defRPr sz="1200"/>
            </a:lvl2pPr>
            <a:lvl3pPr marL="1371600" lvl="2" indent="-304800" algn="l">
              <a:lnSpc>
                <a:spcPct val="115000"/>
              </a:lnSpc>
              <a:spcBef>
                <a:spcPts val="1600"/>
              </a:spcBef>
              <a:spcAft>
                <a:spcPts val="0"/>
              </a:spcAft>
              <a:buSzPts val="1200"/>
              <a:buChar char="■"/>
              <a:defRPr sz="1200"/>
            </a:lvl3pPr>
            <a:lvl4pPr marL="1828800" lvl="3" indent="-304800" algn="l">
              <a:lnSpc>
                <a:spcPct val="115000"/>
              </a:lnSpc>
              <a:spcBef>
                <a:spcPts val="1600"/>
              </a:spcBef>
              <a:spcAft>
                <a:spcPts val="0"/>
              </a:spcAft>
              <a:buSzPts val="1200"/>
              <a:buChar char="●"/>
              <a:defRPr sz="1200"/>
            </a:lvl4pPr>
            <a:lvl5pPr marL="2286000" lvl="4" indent="-304800" algn="l">
              <a:lnSpc>
                <a:spcPct val="115000"/>
              </a:lnSpc>
              <a:spcBef>
                <a:spcPts val="1600"/>
              </a:spcBef>
              <a:spcAft>
                <a:spcPts val="0"/>
              </a:spcAft>
              <a:buSzPts val="1200"/>
              <a:buChar char="○"/>
              <a:defRPr sz="1200"/>
            </a:lvl5pPr>
            <a:lvl6pPr marL="2743200" lvl="5" indent="-304800" algn="l">
              <a:lnSpc>
                <a:spcPct val="115000"/>
              </a:lnSpc>
              <a:spcBef>
                <a:spcPts val="1600"/>
              </a:spcBef>
              <a:spcAft>
                <a:spcPts val="0"/>
              </a:spcAft>
              <a:buSzPts val="1200"/>
              <a:buChar char="■"/>
              <a:defRPr sz="1200"/>
            </a:lvl6pPr>
            <a:lvl7pPr marL="3200400" lvl="6" indent="-304800" algn="l">
              <a:lnSpc>
                <a:spcPct val="115000"/>
              </a:lnSpc>
              <a:spcBef>
                <a:spcPts val="1600"/>
              </a:spcBef>
              <a:spcAft>
                <a:spcPts val="0"/>
              </a:spcAft>
              <a:buSzPts val="1200"/>
              <a:buChar char="●"/>
              <a:defRPr sz="1200"/>
            </a:lvl7pPr>
            <a:lvl8pPr marL="3657600" lvl="7" indent="-304800" algn="l">
              <a:lnSpc>
                <a:spcPct val="115000"/>
              </a:lnSpc>
              <a:spcBef>
                <a:spcPts val="1600"/>
              </a:spcBef>
              <a:spcAft>
                <a:spcPts val="0"/>
              </a:spcAft>
              <a:buSzPts val="1200"/>
              <a:buChar char="○"/>
              <a:defRPr sz="1200"/>
            </a:lvl8pPr>
            <a:lvl9pPr marL="4114800" lvl="8" indent="-304800" algn="l">
              <a:lnSpc>
                <a:spcPct val="115000"/>
              </a:lnSpc>
              <a:spcBef>
                <a:spcPts val="1600"/>
              </a:spcBef>
              <a:spcAft>
                <a:spcPts val="1600"/>
              </a:spcAft>
              <a:buSzPts val="1200"/>
              <a:buChar char="■"/>
              <a:defRPr sz="1200"/>
            </a:lvl9pPr>
          </a:lstStyle>
          <a:p>
            <a:endParaRPr/>
          </a:p>
        </p:txBody>
      </p:sp>
      <p:sp>
        <p:nvSpPr>
          <p:cNvPr id="114" name="Google Shape;114;p36"/>
          <p:cNvSpPr txBox="1">
            <a:spLocks noGrp="1"/>
          </p:cNvSpPr>
          <p:nvPr>
            <p:ph type="title"/>
          </p:nvPr>
        </p:nvSpPr>
        <p:spPr>
          <a:xfrm>
            <a:off x="311700" y="445025"/>
            <a:ext cx="51312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pic>
        <p:nvPicPr>
          <p:cNvPr id="115" name="Google Shape;115;p36"/>
          <p:cNvPicPr preferRelativeResize="0"/>
          <p:nvPr/>
        </p:nvPicPr>
        <p:blipFill rotWithShape="1">
          <a:blip r:embed="rId3">
            <a:alphaModFix/>
          </a:blip>
          <a:srcRect/>
          <a:stretch/>
        </p:blipFill>
        <p:spPr>
          <a:xfrm>
            <a:off x="7733599" y="4766576"/>
            <a:ext cx="1232002" cy="186900"/>
          </a:xfrm>
          <a:prstGeom prst="rect">
            <a:avLst/>
          </a:prstGeom>
          <a:noFill/>
          <a:ln>
            <a:noFill/>
          </a:ln>
        </p:spPr>
      </p:pic>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One column text and image 13">
  <p:cSld name="ONE_COLUMN_TEXT_2_1_1_1_1_1_1_1_1_1_1_1">
    <p:spTree>
      <p:nvGrpSpPr>
        <p:cNvPr id="1" name="Shape 116"/>
        <p:cNvGrpSpPr/>
        <p:nvPr/>
      </p:nvGrpSpPr>
      <p:grpSpPr>
        <a:xfrm>
          <a:off x="0" y="0"/>
          <a:ext cx="0" cy="0"/>
          <a:chOff x="0" y="0"/>
          <a:chExt cx="0" cy="0"/>
        </a:xfrm>
      </p:grpSpPr>
      <p:sp>
        <p:nvSpPr>
          <p:cNvPr id="117" name="Google Shape;117;p3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pic>
        <p:nvPicPr>
          <p:cNvPr id="118" name="Google Shape;118;p37"/>
          <p:cNvPicPr preferRelativeResize="0"/>
          <p:nvPr/>
        </p:nvPicPr>
        <p:blipFill rotWithShape="1">
          <a:blip r:embed="rId2">
            <a:alphaModFix/>
          </a:blip>
          <a:srcRect l="40409" r="18331"/>
          <a:stretch/>
        </p:blipFill>
        <p:spPr>
          <a:xfrm>
            <a:off x="5960700" y="0"/>
            <a:ext cx="3183292" cy="5143490"/>
          </a:xfrm>
          <a:prstGeom prst="rect">
            <a:avLst/>
          </a:prstGeom>
          <a:noFill/>
          <a:ln>
            <a:noFill/>
          </a:ln>
        </p:spPr>
      </p:pic>
      <p:sp>
        <p:nvSpPr>
          <p:cNvPr id="119" name="Google Shape;119;p37"/>
          <p:cNvSpPr txBox="1">
            <a:spLocks noGrp="1"/>
          </p:cNvSpPr>
          <p:nvPr>
            <p:ph type="body" idx="1"/>
          </p:nvPr>
        </p:nvSpPr>
        <p:spPr>
          <a:xfrm>
            <a:off x="311700" y="1200275"/>
            <a:ext cx="5131200" cy="3179400"/>
          </a:xfrm>
          <a:prstGeom prst="rect">
            <a:avLst/>
          </a:prstGeom>
          <a:noFill/>
          <a:ln>
            <a:noFill/>
          </a:ln>
        </p:spPr>
        <p:txBody>
          <a:bodyPr spcFirstLastPara="1" wrap="square" lIns="91425" tIns="91425" rIns="91425" bIns="91425" anchor="t" anchorCtr="0">
            <a:noAutofit/>
          </a:bodyPr>
          <a:lstStyle>
            <a:lvl1pPr marL="457200" lvl="0" indent="-304800" algn="l">
              <a:lnSpc>
                <a:spcPct val="115000"/>
              </a:lnSpc>
              <a:spcBef>
                <a:spcPts val="0"/>
              </a:spcBef>
              <a:spcAft>
                <a:spcPts val="0"/>
              </a:spcAft>
              <a:buSzPts val="1200"/>
              <a:buChar char="●"/>
              <a:defRPr sz="1200"/>
            </a:lvl1pPr>
            <a:lvl2pPr marL="914400" lvl="1" indent="-304800" algn="l">
              <a:lnSpc>
                <a:spcPct val="115000"/>
              </a:lnSpc>
              <a:spcBef>
                <a:spcPts val="1600"/>
              </a:spcBef>
              <a:spcAft>
                <a:spcPts val="0"/>
              </a:spcAft>
              <a:buSzPts val="1200"/>
              <a:buChar char="○"/>
              <a:defRPr sz="1200"/>
            </a:lvl2pPr>
            <a:lvl3pPr marL="1371600" lvl="2" indent="-304800" algn="l">
              <a:lnSpc>
                <a:spcPct val="115000"/>
              </a:lnSpc>
              <a:spcBef>
                <a:spcPts val="1600"/>
              </a:spcBef>
              <a:spcAft>
                <a:spcPts val="0"/>
              </a:spcAft>
              <a:buSzPts val="1200"/>
              <a:buChar char="■"/>
              <a:defRPr sz="1200"/>
            </a:lvl3pPr>
            <a:lvl4pPr marL="1828800" lvl="3" indent="-304800" algn="l">
              <a:lnSpc>
                <a:spcPct val="115000"/>
              </a:lnSpc>
              <a:spcBef>
                <a:spcPts val="1600"/>
              </a:spcBef>
              <a:spcAft>
                <a:spcPts val="0"/>
              </a:spcAft>
              <a:buSzPts val="1200"/>
              <a:buChar char="●"/>
              <a:defRPr sz="1200"/>
            </a:lvl4pPr>
            <a:lvl5pPr marL="2286000" lvl="4" indent="-304800" algn="l">
              <a:lnSpc>
                <a:spcPct val="115000"/>
              </a:lnSpc>
              <a:spcBef>
                <a:spcPts val="1600"/>
              </a:spcBef>
              <a:spcAft>
                <a:spcPts val="0"/>
              </a:spcAft>
              <a:buSzPts val="1200"/>
              <a:buChar char="○"/>
              <a:defRPr sz="1200"/>
            </a:lvl5pPr>
            <a:lvl6pPr marL="2743200" lvl="5" indent="-304800" algn="l">
              <a:lnSpc>
                <a:spcPct val="115000"/>
              </a:lnSpc>
              <a:spcBef>
                <a:spcPts val="1600"/>
              </a:spcBef>
              <a:spcAft>
                <a:spcPts val="0"/>
              </a:spcAft>
              <a:buSzPts val="1200"/>
              <a:buChar char="■"/>
              <a:defRPr sz="1200"/>
            </a:lvl6pPr>
            <a:lvl7pPr marL="3200400" lvl="6" indent="-304800" algn="l">
              <a:lnSpc>
                <a:spcPct val="115000"/>
              </a:lnSpc>
              <a:spcBef>
                <a:spcPts val="1600"/>
              </a:spcBef>
              <a:spcAft>
                <a:spcPts val="0"/>
              </a:spcAft>
              <a:buSzPts val="1200"/>
              <a:buChar char="●"/>
              <a:defRPr sz="1200"/>
            </a:lvl7pPr>
            <a:lvl8pPr marL="3657600" lvl="7" indent="-304800" algn="l">
              <a:lnSpc>
                <a:spcPct val="115000"/>
              </a:lnSpc>
              <a:spcBef>
                <a:spcPts val="1600"/>
              </a:spcBef>
              <a:spcAft>
                <a:spcPts val="0"/>
              </a:spcAft>
              <a:buSzPts val="1200"/>
              <a:buChar char="○"/>
              <a:defRPr sz="1200"/>
            </a:lvl8pPr>
            <a:lvl9pPr marL="4114800" lvl="8" indent="-304800" algn="l">
              <a:lnSpc>
                <a:spcPct val="115000"/>
              </a:lnSpc>
              <a:spcBef>
                <a:spcPts val="1600"/>
              </a:spcBef>
              <a:spcAft>
                <a:spcPts val="1600"/>
              </a:spcAft>
              <a:buSzPts val="1200"/>
              <a:buChar char="■"/>
              <a:defRPr sz="1200"/>
            </a:lvl9pPr>
          </a:lstStyle>
          <a:p>
            <a:endParaRPr/>
          </a:p>
        </p:txBody>
      </p:sp>
      <p:sp>
        <p:nvSpPr>
          <p:cNvPr id="120" name="Google Shape;120;p37"/>
          <p:cNvSpPr txBox="1">
            <a:spLocks noGrp="1"/>
          </p:cNvSpPr>
          <p:nvPr>
            <p:ph type="title"/>
          </p:nvPr>
        </p:nvSpPr>
        <p:spPr>
          <a:xfrm>
            <a:off x="311700" y="445025"/>
            <a:ext cx="51312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pic>
        <p:nvPicPr>
          <p:cNvPr id="121" name="Google Shape;121;p37"/>
          <p:cNvPicPr preferRelativeResize="0"/>
          <p:nvPr/>
        </p:nvPicPr>
        <p:blipFill rotWithShape="1">
          <a:blip r:embed="rId3">
            <a:alphaModFix/>
          </a:blip>
          <a:srcRect/>
          <a:stretch/>
        </p:blipFill>
        <p:spPr>
          <a:xfrm>
            <a:off x="7733599" y="4766576"/>
            <a:ext cx="1232002" cy="186900"/>
          </a:xfrm>
          <a:prstGeom prst="rect">
            <a:avLst/>
          </a:prstGeom>
          <a:noFill/>
          <a:ln>
            <a:noFill/>
          </a:ln>
        </p:spPr>
      </p:pic>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One column text and image 14">
  <p:cSld name="ONE_COLUMN_TEXT_2_1_1_1_1_1_1_1_1_1_1_1_1">
    <p:spTree>
      <p:nvGrpSpPr>
        <p:cNvPr id="1" name="Shape 122"/>
        <p:cNvGrpSpPr/>
        <p:nvPr/>
      </p:nvGrpSpPr>
      <p:grpSpPr>
        <a:xfrm>
          <a:off x="0" y="0"/>
          <a:ext cx="0" cy="0"/>
          <a:chOff x="0" y="0"/>
          <a:chExt cx="0" cy="0"/>
        </a:xfrm>
      </p:grpSpPr>
      <p:sp>
        <p:nvSpPr>
          <p:cNvPr id="123" name="Google Shape;123;p3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pic>
        <p:nvPicPr>
          <p:cNvPr id="124" name="Google Shape;124;p38"/>
          <p:cNvPicPr preferRelativeResize="0"/>
          <p:nvPr/>
        </p:nvPicPr>
        <p:blipFill rotWithShape="1">
          <a:blip r:embed="rId2">
            <a:alphaModFix/>
          </a:blip>
          <a:srcRect l="3652" r="3651"/>
          <a:stretch/>
        </p:blipFill>
        <p:spPr>
          <a:xfrm>
            <a:off x="5960700" y="0"/>
            <a:ext cx="3183292" cy="5143484"/>
          </a:xfrm>
          <a:prstGeom prst="rect">
            <a:avLst/>
          </a:prstGeom>
          <a:noFill/>
          <a:ln>
            <a:noFill/>
          </a:ln>
        </p:spPr>
      </p:pic>
      <p:sp>
        <p:nvSpPr>
          <p:cNvPr id="125" name="Google Shape;125;p38"/>
          <p:cNvSpPr txBox="1">
            <a:spLocks noGrp="1"/>
          </p:cNvSpPr>
          <p:nvPr>
            <p:ph type="body" idx="1"/>
          </p:nvPr>
        </p:nvSpPr>
        <p:spPr>
          <a:xfrm>
            <a:off x="311700" y="1200275"/>
            <a:ext cx="5131200" cy="3179400"/>
          </a:xfrm>
          <a:prstGeom prst="rect">
            <a:avLst/>
          </a:prstGeom>
          <a:noFill/>
          <a:ln>
            <a:noFill/>
          </a:ln>
        </p:spPr>
        <p:txBody>
          <a:bodyPr spcFirstLastPara="1" wrap="square" lIns="91425" tIns="91425" rIns="91425" bIns="91425" anchor="t" anchorCtr="0">
            <a:noAutofit/>
          </a:bodyPr>
          <a:lstStyle>
            <a:lvl1pPr marL="457200" lvl="0" indent="-304800" algn="l">
              <a:lnSpc>
                <a:spcPct val="115000"/>
              </a:lnSpc>
              <a:spcBef>
                <a:spcPts val="0"/>
              </a:spcBef>
              <a:spcAft>
                <a:spcPts val="0"/>
              </a:spcAft>
              <a:buSzPts val="1200"/>
              <a:buChar char="●"/>
              <a:defRPr sz="1200"/>
            </a:lvl1pPr>
            <a:lvl2pPr marL="914400" lvl="1" indent="-304800" algn="l">
              <a:lnSpc>
                <a:spcPct val="115000"/>
              </a:lnSpc>
              <a:spcBef>
                <a:spcPts val="1600"/>
              </a:spcBef>
              <a:spcAft>
                <a:spcPts val="0"/>
              </a:spcAft>
              <a:buSzPts val="1200"/>
              <a:buChar char="○"/>
              <a:defRPr sz="1200"/>
            </a:lvl2pPr>
            <a:lvl3pPr marL="1371600" lvl="2" indent="-304800" algn="l">
              <a:lnSpc>
                <a:spcPct val="115000"/>
              </a:lnSpc>
              <a:spcBef>
                <a:spcPts val="1600"/>
              </a:spcBef>
              <a:spcAft>
                <a:spcPts val="0"/>
              </a:spcAft>
              <a:buSzPts val="1200"/>
              <a:buChar char="■"/>
              <a:defRPr sz="1200"/>
            </a:lvl3pPr>
            <a:lvl4pPr marL="1828800" lvl="3" indent="-304800" algn="l">
              <a:lnSpc>
                <a:spcPct val="115000"/>
              </a:lnSpc>
              <a:spcBef>
                <a:spcPts val="1600"/>
              </a:spcBef>
              <a:spcAft>
                <a:spcPts val="0"/>
              </a:spcAft>
              <a:buSzPts val="1200"/>
              <a:buChar char="●"/>
              <a:defRPr sz="1200"/>
            </a:lvl4pPr>
            <a:lvl5pPr marL="2286000" lvl="4" indent="-304800" algn="l">
              <a:lnSpc>
                <a:spcPct val="115000"/>
              </a:lnSpc>
              <a:spcBef>
                <a:spcPts val="1600"/>
              </a:spcBef>
              <a:spcAft>
                <a:spcPts val="0"/>
              </a:spcAft>
              <a:buSzPts val="1200"/>
              <a:buChar char="○"/>
              <a:defRPr sz="1200"/>
            </a:lvl5pPr>
            <a:lvl6pPr marL="2743200" lvl="5" indent="-304800" algn="l">
              <a:lnSpc>
                <a:spcPct val="115000"/>
              </a:lnSpc>
              <a:spcBef>
                <a:spcPts val="1600"/>
              </a:spcBef>
              <a:spcAft>
                <a:spcPts val="0"/>
              </a:spcAft>
              <a:buSzPts val="1200"/>
              <a:buChar char="■"/>
              <a:defRPr sz="1200"/>
            </a:lvl6pPr>
            <a:lvl7pPr marL="3200400" lvl="6" indent="-304800" algn="l">
              <a:lnSpc>
                <a:spcPct val="115000"/>
              </a:lnSpc>
              <a:spcBef>
                <a:spcPts val="1600"/>
              </a:spcBef>
              <a:spcAft>
                <a:spcPts val="0"/>
              </a:spcAft>
              <a:buSzPts val="1200"/>
              <a:buChar char="●"/>
              <a:defRPr sz="1200"/>
            </a:lvl7pPr>
            <a:lvl8pPr marL="3657600" lvl="7" indent="-304800" algn="l">
              <a:lnSpc>
                <a:spcPct val="115000"/>
              </a:lnSpc>
              <a:spcBef>
                <a:spcPts val="1600"/>
              </a:spcBef>
              <a:spcAft>
                <a:spcPts val="0"/>
              </a:spcAft>
              <a:buSzPts val="1200"/>
              <a:buChar char="○"/>
              <a:defRPr sz="1200"/>
            </a:lvl8pPr>
            <a:lvl9pPr marL="4114800" lvl="8" indent="-304800" algn="l">
              <a:lnSpc>
                <a:spcPct val="115000"/>
              </a:lnSpc>
              <a:spcBef>
                <a:spcPts val="1600"/>
              </a:spcBef>
              <a:spcAft>
                <a:spcPts val="1600"/>
              </a:spcAft>
              <a:buSzPts val="1200"/>
              <a:buChar char="■"/>
              <a:defRPr sz="1200"/>
            </a:lvl9pPr>
          </a:lstStyle>
          <a:p>
            <a:endParaRPr/>
          </a:p>
        </p:txBody>
      </p:sp>
      <p:sp>
        <p:nvSpPr>
          <p:cNvPr id="126" name="Google Shape;126;p38"/>
          <p:cNvSpPr txBox="1">
            <a:spLocks noGrp="1"/>
          </p:cNvSpPr>
          <p:nvPr>
            <p:ph type="title"/>
          </p:nvPr>
        </p:nvSpPr>
        <p:spPr>
          <a:xfrm>
            <a:off x="311700" y="445025"/>
            <a:ext cx="51312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pic>
        <p:nvPicPr>
          <p:cNvPr id="127" name="Google Shape;127;p38"/>
          <p:cNvPicPr preferRelativeResize="0"/>
          <p:nvPr/>
        </p:nvPicPr>
        <p:blipFill rotWithShape="1">
          <a:blip r:embed="rId3">
            <a:alphaModFix/>
          </a:blip>
          <a:srcRect/>
          <a:stretch/>
        </p:blipFill>
        <p:spPr>
          <a:xfrm>
            <a:off x="7733599" y="4766576"/>
            <a:ext cx="1232002" cy="186900"/>
          </a:xfrm>
          <a:prstGeom prst="rect">
            <a:avLst/>
          </a:prstGeom>
          <a:noFill/>
          <a:ln>
            <a:noFill/>
          </a:ln>
        </p:spPr>
      </p:pic>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One column text and quote">
  <p:cSld name="ONE_COLUMN_TEXT_1">
    <p:spTree>
      <p:nvGrpSpPr>
        <p:cNvPr id="1" name="Shape 128"/>
        <p:cNvGrpSpPr/>
        <p:nvPr/>
      </p:nvGrpSpPr>
      <p:grpSpPr>
        <a:xfrm>
          <a:off x="0" y="0"/>
          <a:ext cx="0" cy="0"/>
          <a:chOff x="0" y="0"/>
          <a:chExt cx="0" cy="0"/>
        </a:xfrm>
      </p:grpSpPr>
      <p:sp>
        <p:nvSpPr>
          <p:cNvPr id="129" name="Google Shape;129;p3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130" name="Google Shape;130;p39"/>
          <p:cNvSpPr/>
          <p:nvPr/>
        </p:nvSpPr>
        <p:spPr>
          <a:xfrm>
            <a:off x="5960700" y="2900"/>
            <a:ext cx="3183300" cy="5143500"/>
          </a:xfrm>
          <a:prstGeom prst="rect">
            <a:avLst/>
          </a:prstGeom>
          <a:solidFill>
            <a:srgbClr val="38383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1" name="Google Shape;131;p39"/>
          <p:cNvSpPr txBox="1"/>
          <p:nvPr/>
        </p:nvSpPr>
        <p:spPr>
          <a:xfrm>
            <a:off x="6274050" y="713225"/>
            <a:ext cx="2556600" cy="36984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rgbClr val="000000"/>
              </a:buClr>
              <a:buSzPts val="1400"/>
              <a:buFont typeface="Arial"/>
              <a:buNone/>
            </a:pPr>
            <a:r>
              <a:rPr lang="en-US" sz="1400" b="0" i="0" u="none" strike="noStrike" cap="none">
                <a:solidFill>
                  <a:srgbClr val="FFFFFF"/>
                </a:solidFill>
                <a:latin typeface="Libre Baskerville"/>
                <a:ea typeface="Libre Baskerville"/>
                <a:cs typeface="Libre Baskerville"/>
                <a:sym typeface="Libre Baskerville"/>
              </a:rPr>
              <a:t>In a media world experiencing disruptive change The Conversation stands out as an exemplar of informed, knowledge-based communication and healthy democratic discourse.  </a:t>
            </a:r>
            <a:endParaRPr sz="1400" b="0" i="0" u="none" strike="noStrike" cap="none">
              <a:solidFill>
                <a:srgbClr val="FFFFFF"/>
              </a:solidFill>
              <a:latin typeface="Libre Baskerville"/>
              <a:ea typeface="Libre Baskerville"/>
              <a:cs typeface="Libre Baskerville"/>
              <a:sym typeface="Libre Baskerville"/>
            </a:endParaRPr>
          </a:p>
          <a:p>
            <a:pPr marL="0" marR="0" lvl="0" indent="0" algn="l" rtl="0">
              <a:lnSpc>
                <a:spcPct val="115000"/>
              </a:lnSpc>
              <a:spcBef>
                <a:spcPts val="0"/>
              </a:spcBef>
              <a:spcAft>
                <a:spcPts val="0"/>
              </a:spcAft>
              <a:buClr>
                <a:srgbClr val="000000"/>
              </a:buClr>
              <a:buSzPts val="1400"/>
              <a:buFont typeface="Arial"/>
              <a:buNone/>
            </a:pPr>
            <a:endParaRPr sz="1400" b="0" i="0" u="none" strike="noStrike" cap="none">
              <a:solidFill>
                <a:srgbClr val="FFFFFF"/>
              </a:solidFill>
              <a:latin typeface="Libre Baskerville"/>
              <a:ea typeface="Libre Baskerville"/>
              <a:cs typeface="Libre Baskerville"/>
              <a:sym typeface="Libre Baskerville"/>
            </a:endParaRPr>
          </a:p>
          <a:p>
            <a:pPr marL="0" marR="0" lvl="0" indent="0" algn="l" rtl="0">
              <a:lnSpc>
                <a:spcPct val="115000"/>
              </a:lnSpc>
              <a:spcBef>
                <a:spcPts val="0"/>
              </a:spcBef>
              <a:spcAft>
                <a:spcPts val="0"/>
              </a:spcAft>
              <a:buClr>
                <a:srgbClr val="000000"/>
              </a:buClr>
              <a:buSzPts val="800"/>
              <a:buFont typeface="Arial"/>
              <a:buNone/>
            </a:pPr>
            <a:r>
              <a:rPr lang="en-US" sz="800" b="0" i="0" u="none" strike="noStrike" cap="none">
                <a:solidFill>
                  <a:srgbClr val="FFFFFF"/>
                </a:solidFill>
                <a:latin typeface="Montserrat"/>
                <a:ea typeface="Montserrat"/>
                <a:cs typeface="Montserrat"/>
                <a:sym typeface="Montserrat"/>
              </a:rPr>
              <a:t>Professor Ian Jacobs, President and Vice-Chancellor</a:t>
            </a:r>
            <a:br>
              <a:rPr lang="en-US" sz="800" b="0" i="0" u="none" strike="noStrike" cap="none">
                <a:solidFill>
                  <a:srgbClr val="FFFFFF"/>
                </a:solidFill>
                <a:latin typeface="Montserrat"/>
                <a:ea typeface="Montserrat"/>
                <a:cs typeface="Montserrat"/>
                <a:sym typeface="Montserrat"/>
              </a:rPr>
            </a:br>
            <a:r>
              <a:rPr lang="en-US" sz="800" b="1" i="0" u="none" strike="noStrike" cap="none">
                <a:solidFill>
                  <a:srgbClr val="FFFFFF"/>
                </a:solidFill>
                <a:latin typeface="Montserrat"/>
                <a:ea typeface="Montserrat"/>
                <a:cs typeface="Montserrat"/>
                <a:sym typeface="Montserrat"/>
              </a:rPr>
              <a:t>UNSW Sydney</a:t>
            </a:r>
            <a:r>
              <a:rPr lang="en-US" sz="1400" b="1" i="0" u="none" strike="noStrike" cap="none">
                <a:solidFill>
                  <a:srgbClr val="FFFFFF"/>
                </a:solidFill>
                <a:latin typeface="Libre Baskerville"/>
                <a:ea typeface="Libre Baskerville"/>
                <a:cs typeface="Libre Baskerville"/>
                <a:sym typeface="Libre Baskerville"/>
              </a:rPr>
              <a:t> </a:t>
            </a:r>
            <a:endParaRPr sz="1400" b="1" i="0" u="none" strike="noStrike" cap="none">
              <a:solidFill>
                <a:srgbClr val="FFFFFF"/>
              </a:solidFill>
              <a:latin typeface="Libre Baskerville"/>
              <a:ea typeface="Libre Baskerville"/>
              <a:cs typeface="Libre Baskerville"/>
              <a:sym typeface="Libre Baskerville"/>
            </a:endParaRPr>
          </a:p>
        </p:txBody>
      </p:sp>
      <p:sp>
        <p:nvSpPr>
          <p:cNvPr id="132" name="Google Shape;132;p39"/>
          <p:cNvSpPr txBox="1"/>
          <p:nvPr/>
        </p:nvSpPr>
        <p:spPr>
          <a:xfrm>
            <a:off x="5960700" y="2900"/>
            <a:ext cx="863100" cy="7740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rgbClr val="000000"/>
              </a:buClr>
              <a:buSzPts val="10000"/>
              <a:buFont typeface="Arial"/>
              <a:buNone/>
            </a:pPr>
            <a:r>
              <a:rPr lang="en-US" sz="10000" b="0" i="0" u="none" strike="noStrike" cap="none">
                <a:solidFill>
                  <a:srgbClr val="555768"/>
                </a:solidFill>
                <a:latin typeface="Libre Baskerville"/>
                <a:ea typeface="Libre Baskerville"/>
                <a:cs typeface="Libre Baskerville"/>
                <a:sym typeface="Libre Baskerville"/>
              </a:rPr>
              <a:t>“</a:t>
            </a:r>
            <a:endParaRPr sz="10000" b="1" i="0" u="none" strike="noStrike" cap="none">
              <a:solidFill>
                <a:srgbClr val="555768"/>
              </a:solidFill>
              <a:latin typeface="Libre Baskerville"/>
              <a:ea typeface="Libre Baskerville"/>
              <a:cs typeface="Libre Baskerville"/>
              <a:sym typeface="Libre Baskerville"/>
            </a:endParaRPr>
          </a:p>
        </p:txBody>
      </p:sp>
      <p:sp>
        <p:nvSpPr>
          <p:cNvPr id="133" name="Google Shape;133;p39"/>
          <p:cNvSpPr txBox="1">
            <a:spLocks noGrp="1"/>
          </p:cNvSpPr>
          <p:nvPr>
            <p:ph type="body" idx="1"/>
          </p:nvPr>
        </p:nvSpPr>
        <p:spPr>
          <a:xfrm>
            <a:off x="311700" y="1200275"/>
            <a:ext cx="5131200" cy="3179400"/>
          </a:xfrm>
          <a:prstGeom prst="rect">
            <a:avLst/>
          </a:prstGeom>
          <a:noFill/>
          <a:ln>
            <a:noFill/>
          </a:ln>
        </p:spPr>
        <p:txBody>
          <a:bodyPr spcFirstLastPara="1" wrap="square" lIns="91425" tIns="91425" rIns="91425" bIns="91425" anchor="t" anchorCtr="0">
            <a:noAutofit/>
          </a:bodyPr>
          <a:lstStyle>
            <a:lvl1pPr marL="457200" lvl="0" indent="-304800" algn="l">
              <a:lnSpc>
                <a:spcPct val="115000"/>
              </a:lnSpc>
              <a:spcBef>
                <a:spcPts val="0"/>
              </a:spcBef>
              <a:spcAft>
                <a:spcPts val="0"/>
              </a:spcAft>
              <a:buSzPts val="1200"/>
              <a:buChar char="●"/>
              <a:defRPr sz="1200"/>
            </a:lvl1pPr>
            <a:lvl2pPr marL="914400" lvl="1" indent="-304800" algn="l">
              <a:lnSpc>
                <a:spcPct val="115000"/>
              </a:lnSpc>
              <a:spcBef>
                <a:spcPts val="1600"/>
              </a:spcBef>
              <a:spcAft>
                <a:spcPts val="0"/>
              </a:spcAft>
              <a:buSzPts val="1200"/>
              <a:buChar char="○"/>
              <a:defRPr sz="1200"/>
            </a:lvl2pPr>
            <a:lvl3pPr marL="1371600" lvl="2" indent="-304800" algn="l">
              <a:lnSpc>
                <a:spcPct val="115000"/>
              </a:lnSpc>
              <a:spcBef>
                <a:spcPts val="1600"/>
              </a:spcBef>
              <a:spcAft>
                <a:spcPts val="0"/>
              </a:spcAft>
              <a:buSzPts val="1200"/>
              <a:buChar char="■"/>
              <a:defRPr sz="1200"/>
            </a:lvl3pPr>
            <a:lvl4pPr marL="1828800" lvl="3" indent="-304800" algn="l">
              <a:lnSpc>
                <a:spcPct val="115000"/>
              </a:lnSpc>
              <a:spcBef>
                <a:spcPts val="1600"/>
              </a:spcBef>
              <a:spcAft>
                <a:spcPts val="0"/>
              </a:spcAft>
              <a:buSzPts val="1200"/>
              <a:buChar char="●"/>
              <a:defRPr sz="1200"/>
            </a:lvl4pPr>
            <a:lvl5pPr marL="2286000" lvl="4" indent="-304800" algn="l">
              <a:lnSpc>
                <a:spcPct val="115000"/>
              </a:lnSpc>
              <a:spcBef>
                <a:spcPts val="1600"/>
              </a:spcBef>
              <a:spcAft>
                <a:spcPts val="0"/>
              </a:spcAft>
              <a:buSzPts val="1200"/>
              <a:buChar char="○"/>
              <a:defRPr sz="1200"/>
            </a:lvl5pPr>
            <a:lvl6pPr marL="2743200" lvl="5" indent="-304800" algn="l">
              <a:lnSpc>
                <a:spcPct val="115000"/>
              </a:lnSpc>
              <a:spcBef>
                <a:spcPts val="1600"/>
              </a:spcBef>
              <a:spcAft>
                <a:spcPts val="0"/>
              </a:spcAft>
              <a:buSzPts val="1200"/>
              <a:buChar char="■"/>
              <a:defRPr sz="1200"/>
            </a:lvl6pPr>
            <a:lvl7pPr marL="3200400" lvl="6" indent="-304800" algn="l">
              <a:lnSpc>
                <a:spcPct val="115000"/>
              </a:lnSpc>
              <a:spcBef>
                <a:spcPts val="1600"/>
              </a:spcBef>
              <a:spcAft>
                <a:spcPts val="0"/>
              </a:spcAft>
              <a:buSzPts val="1200"/>
              <a:buChar char="●"/>
              <a:defRPr sz="1200"/>
            </a:lvl7pPr>
            <a:lvl8pPr marL="3657600" lvl="7" indent="-304800" algn="l">
              <a:lnSpc>
                <a:spcPct val="115000"/>
              </a:lnSpc>
              <a:spcBef>
                <a:spcPts val="1600"/>
              </a:spcBef>
              <a:spcAft>
                <a:spcPts val="0"/>
              </a:spcAft>
              <a:buSzPts val="1200"/>
              <a:buChar char="○"/>
              <a:defRPr sz="1200"/>
            </a:lvl8pPr>
            <a:lvl9pPr marL="4114800" lvl="8" indent="-304800" algn="l">
              <a:lnSpc>
                <a:spcPct val="115000"/>
              </a:lnSpc>
              <a:spcBef>
                <a:spcPts val="1600"/>
              </a:spcBef>
              <a:spcAft>
                <a:spcPts val="1600"/>
              </a:spcAft>
              <a:buSzPts val="1200"/>
              <a:buChar char="■"/>
              <a:defRPr sz="1200"/>
            </a:lvl9pPr>
          </a:lstStyle>
          <a:p>
            <a:endParaRPr/>
          </a:p>
        </p:txBody>
      </p:sp>
      <p:sp>
        <p:nvSpPr>
          <p:cNvPr id="134" name="Google Shape;134;p39"/>
          <p:cNvSpPr txBox="1">
            <a:spLocks noGrp="1"/>
          </p:cNvSpPr>
          <p:nvPr>
            <p:ph type="title"/>
          </p:nvPr>
        </p:nvSpPr>
        <p:spPr>
          <a:xfrm>
            <a:off x="311700" y="445025"/>
            <a:ext cx="51312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Main point 1">
  <p:cSld name="MAIN_POINT">
    <p:bg>
      <p:bgPr>
        <a:solidFill>
          <a:srgbClr val="383838"/>
        </a:solidFill>
        <a:effectLst/>
      </p:bgPr>
    </p:bg>
    <p:spTree>
      <p:nvGrpSpPr>
        <p:cNvPr id="1" name="Shape 135"/>
        <p:cNvGrpSpPr/>
        <p:nvPr/>
      </p:nvGrpSpPr>
      <p:grpSpPr>
        <a:xfrm>
          <a:off x="0" y="0"/>
          <a:ext cx="0" cy="0"/>
          <a:chOff x="0" y="0"/>
          <a:chExt cx="0" cy="0"/>
        </a:xfrm>
      </p:grpSpPr>
      <p:sp>
        <p:nvSpPr>
          <p:cNvPr id="136" name="Google Shape;136;p40"/>
          <p:cNvSpPr txBox="1">
            <a:spLocks noGrp="1"/>
          </p:cNvSpPr>
          <p:nvPr>
            <p:ph type="title"/>
          </p:nvPr>
        </p:nvSpPr>
        <p:spPr>
          <a:xfrm>
            <a:off x="1388100" y="450150"/>
            <a:ext cx="6367800" cy="40908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Clr>
                <a:srgbClr val="FFFFFF"/>
              </a:buClr>
              <a:buSzPts val="4800"/>
              <a:buNone/>
              <a:defRPr sz="4800">
                <a:solidFill>
                  <a:srgbClr val="FFFFFF"/>
                </a:solidFill>
              </a:defRPr>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a:endParaRPr/>
          </a:p>
        </p:txBody>
      </p:sp>
      <p:sp>
        <p:nvSpPr>
          <p:cNvPr id="137" name="Google Shape;137;p4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Main point 2">
  <p:cSld name="MAIN_POINT_2">
    <p:bg>
      <p:bgPr>
        <a:solidFill>
          <a:srgbClr val="D8352A"/>
        </a:solidFill>
        <a:effectLst/>
      </p:bgPr>
    </p:bg>
    <p:spTree>
      <p:nvGrpSpPr>
        <p:cNvPr id="1" name="Shape 138"/>
        <p:cNvGrpSpPr/>
        <p:nvPr/>
      </p:nvGrpSpPr>
      <p:grpSpPr>
        <a:xfrm>
          <a:off x="0" y="0"/>
          <a:ext cx="0" cy="0"/>
          <a:chOff x="0" y="0"/>
          <a:chExt cx="0" cy="0"/>
        </a:xfrm>
      </p:grpSpPr>
      <p:sp>
        <p:nvSpPr>
          <p:cNvPr id="139" name="Google Shape;139;p41"/>
          <p:cNvSpPr txBox="1">
            <a:spLocks noGrp="1"/>
          </p:cNvSpPr>
          <p:nvPr>
            <p:ph type="title"/>
          </p:nvPr>
        </p:nvSpPr>
        <p:spPr>
          <a:xfrm>
            <a:off x="1388100" y="450150"/>
            <a:ext cx="6367800" cy="40908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Clr>
                <a:srgbClr val="FFFFFF"/>
              </a:buClr>
              <a:buSzPts val="4800"/>
              <a:buNone/>
              <a:defRPr sz="4800">
                <a:solidFill>
                  <a:srgbClr val="FFFFFF"/>
                </a:solidFill>
              </a:defRPr>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a:endParaRPr/>
          </a:p>
        </p:txBody>
      </p:sp>
      <p:sp>
        <p:nvSpPr>
          <p:cNvPr id="140" name="Google Shape;140;p4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Main point 3">
  <p:cSld name="MAIN_POINT_1">
    <p:bg>
      <p:bgPr>
        <a:solidFill>
          <a:srgbClr val="555768"/>
        </a:solidFill>
        <a:effectLst/>
      </p:bgPr>
    </p:bg>
    <p:spTree>
      <p:nvGrpSpPr>
        <p:cNvPr id="1" name="Shape 141"/>
        <p:cNvGrpSpPr/>
        <p:nvPr/>
      </p:nvGrpSpPr>
      <p:grpSpPr>
        <a:xfrm>
          <a:off x="0" y="0"/>
          <a:ext cx="0" cy="0"/>
          <a:chOff x="0" y="0"/>
          <a:chExt cx="0" cy="0"/>
        </a:xfrm>
      </p:grpSpPr>
      <p:sp>
        <p:nvSpPr>
          <p:cNvPr id="142" name="Google Shape;142;p42"/>
          <p:cNvSpPr txBox="1">
            <a:spLocks noGrp="1"/>
          </p:cNvSpPr>
          <p:nvPr>
            <p:ph type="title"/>
          </p:nvPr>
        </p:nvSpPr>
        <p:spPr>
          <a:xfrm>
            <a:off x="1388100" y="450150"/>
            <a:ext cx="6367800" cy="40908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Clr>
                <a:srgbClr val="FFFFFF"/>
              </a:buClr>
              <a:buSzPts val="4800"/>
              <a:buNone/>
              <a:defRPr sz="4800">
                <a:solidFill>
                  <a:srgbClr val="FFFFFF"/>
                </a:solidFill>
              </a:defRPr>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a:endParaRPr/>
          </a:p>
        </p:txBody>
      </p:sp>
      <p:sp>
        <p:nvSpPr>
          <p:cNvPr id="143" name="Google Shape;143;p4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Main point 4">
  <p:cSld name="MAIN_POINT_1_1">
    <p:bg>
      <p:bgPr>
        <a:solidFill>
          <a:srgbClr val="48509E"/>
        </a:solidFill>
        <a:effectLst/>
      </p:bgPr>
    </p:bg>
    <p:spTree>
      <p:nvGrpSpPr>
        <p:cNvPr id="1" name="Shape 144"/>
        <p:cNvGrpSpPr/>
        <p:nvPr/>
      </p:nvGrpSpPr>
      <p:grpSpPr>
        <a:xfrm>
          <a:off x="0" y="0"/>
          <a:ext cx="0" cy="0"/>
          <a:chOff x="0" y="0"/>
          <a:chExt cx="0" cy="0"/>
        </a:xfrm>
      </p:grpSpPr>
      <p:sp>
        <p:nvSpPr>
          <p:cNvPr id="145" name="Google Shape;145;p43"/>
          <p:cNvSpPr txBox="1">
            <a:spLocks noGrp="1"/>
          </p:cNvSpPr>
          <p:nvPr>
            <p:ph type="title"/>
          </p:nvPr>
        </p:nvSpPr>
        <p:spPr>
          <a:xfrm>
            <a:off x="1388100" y="450150"/>
            <a:ext cx="6367800" cy="40908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Clr>
                <a:srgbClr val="FFFFFF"/>
              </a:buClr>
              <a:buSzPts val="4800"/>
              <a:buNone/>
              <a:defRPr sz="4800">
                <a:solidFill>
                  <a:srgbClr val="FFFFFF"/>
                </a:solidFill>
              </a:defRPr>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a:endParaRPr/>
          </a:p>
        </p:txBody>
      </p:sp>
      <p:sp>
        <p:nvSpPr>
          <p:cNvPr id="146" name="Google Shape;146;p4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Section title and description 1">
  <p:cSld name="SECTION_TITLE_AND_DESCRIPTION">
    <p:bg>
      <p:bgPr>
        <a:solidFill>
          <a:srgbClr val="383838"/>
        </a:solidFill>
        <a:effectLst/>
      </p:bgPr>
    </p:bg>
    <p:spTree>
      <p:nvGrpSpPr>
        <p:cNvPr id="1" name="Shape 147"/>
        <p:cNvGrpSpPr/>
        <p:nvPr/>
      </p:nvGrpSpPr>
      <p:grpSpPr>
        <a:xfrm>
          <a:off x="0" y="0"/>
          <a:ext cx="0" cy="0"/>
          <a:chOff x="0" y="0"/>
          <a:chExt cx="0" cy="0"/>
        </a:xfrm>
      </p:grpSpPr>
      <p:sp>
        <p:nvSpPr>
          <p:cNvPr id="148" name="Google Shape;148;p44"/>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9" name="Google Shape;149;p44"/>
          <p:cNvSpPr txBox="1">
            <a:spLocks noGrp="1"/>
          </p:cNvSpPr>
          <p:nvPr>
            <p:ph type="title"/>
          </p:nvPr>
        </p:nvSpPr>
        <p:spPr>
          <a:xfrm>
            <a:off x="265500" y="1233175"/>
            <a:ext cx="4045200" cy="14823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Clr>
                <a:srgbClr val="FFFFFF"/>
              </a:buClr>
              <a:buSzPts val="4200"/>
              <a:buNone/>
              <a:defRPr sz="4200">
                <a:solidFill>
                  <a:srgbClr val="FFFFFF"/>
                </a:solidFill>
              </a:defRPr>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a:endParaRPr/>
          </a:p>
        </p:txBody>
      </p:sp>
      <p:sp>
        <p:nvSpPr>
          <p:cNvPr id="150" name="Google Shape;150;p44"/>
          <p:cNvSpPr txBox="1">
            <a:spLocks noGrp="1"/>
          </p:cNvSpPr>
          <p:nvPr>
            <p:ph type="subTitle" idx="1"/>
          </p:nvPr>
        </p:nvSpPr>
        <p:spPr>
          <a:xfrm>
            <a:off x="265500" y="2803075"/>
            <a:ext cx="4045200" cy="12351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Clr>
                <a:srgbClr val="FFFFFF"/>
              </a:buClr>
              <a:buSzPts val="2100"/>
              <a:buNone/>
              <a:defRPr sz="2100">
                <a:solidFill>
                  <a:srgbClr val="FFFFFF"/>
                </a:solidFill>
              </a:defRPr>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151" name="Google Shape;151;p44"/>
          <p:cNvSpPr txBox="1">
            <a:spLocks noGrp="1"/>
          </p:cNvSpPr>
          <p:nvPr>
            <p:ph type="body" idx="2"/>
          </p:nvPr>
        </p:nvSpPr>
        <p:spPr>
          <a:xfrm>
            <a:off x="4939500" y="724075"/>
            <a:ext cx="3837000" cy="3695100"/>
          </a:xfrm>
          <a:prstGeom prst="rect">
            <a:avLst/>
          </a:prstGeom>
          <a:noFill/>
          <a:ln>
            <a:noFill/>
          </a:ln>
        </p:spPr>
        <p:txBody>
          <a:bodyPr spcFirstLastPara="1" wrap="square" lIns="91425" tIns="91425" rIns="91425" bIns="91425" anchor="ctr" anchorCtr="0">
            <a:no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1600"/>
              </a:spcBef>
              <a:spcAft>
                <a:spcPts val="0"/>
              </a:spcAft>
              <a:buSzPts val="1400"/>
              <a:buChar char="○"/>
              <a:defRPr/>
            </a:lvl2pPr>
            <a:lvl3pPr marL="1371600" lvl="2" indent="-317500" algn="l">
              <a:lnSpc>
                <a:spcPct val="115000"/>
              </a:lnSpc>
              <a:spcBef>
                <a:spcPts val="1600"/>
              </a:spcBef>
              <a:spcAft>
                <a:spcPts val="0"/>
              </a:spcAft>
              <a:buSzPts val="1400"/>
              <a:buChar char="■"/>
              <a:defRPr/>
            </a:lvl3pPr>
            <a:lvl4pPr marL="1828800" lvl="3" indent="-317500" algn="l">
              <a:lnSpc>
                <a:spcPct val="115000"/>
              </a:lnSpc>
              <a:spcBef>
                <a:spcPts val="1600"/>
              </a:spcBef>
              <a:spcAft>
                <a:spcPts val="0"/>
              </a:spcAft>
              <a:buSzPts val="1400"/>
              <a:buChar char="●"/>
              <a:defRPr/>
            </a:lvl4pPr>
            <a:lvl5pPr marL="2286000" lvl="4" indent="-317500" algn="l">
              <a:lnSpc>
                <a:spcPct val="115000"/>
              </a:lnSpc>
              <a:spcBef>
                <a:spcPts val="1600"/>
              </a:spcBef>
              <a:spcAft>
                <a:spcPts val="0"/>
              </a:spcAft>
              <a:buSzPts val="1400"/>
              <a:buChar char="○"/>
              <a:defRPr/>
            </a:lvl5pPr>
            <a:lvl6pPr marL="2743200" lvl="5" indent="-317500" algn="l">
              <a:lnSpc>
                <a:spcPct val="115000"/>
              </a:lnSpc>
              <a:spcBef>
                <a:spcPts val="1600"/>
              </a:spcBef>
              <a:spcAft>
                <a:spcPts val="0"/>
              </a:spcAft>
              <a:buSzPts val="1400"/>
              <a:buChar char="■"/>
              <a:defRPr/>
            </a:lvl6pPr>
            <a:lvl7pPr marL="3200400" lvl="6" indent="-317500" algn="l">
              <a:lnSpc>
                <a:spcPct val="115000"/>
              </a:lnSpc>
              <a:spcBef>
                <a:spcPts val="1600"/>
              </a:spcBef>
              <a:spcAft>
                <a:spcPts val="0"/>
              </a:spcAft>
              <a:buSzPts val="1400"/>
              <a:buChar char="●"/>
              <a:defRPr/>
            </a:lvl7pPr>
            <a:lvl8pPr marL="3657600" lvl="7" indent="-317500" algn="l">
              <a:lnSpc>
                <a:spcPct val="115000"/>
              </a:lnSpc>
              <a:spcBef>
                <a:spcPts val="1600"/>
              </a:spcBef>
              <a:spcAft>
                <a:spcPts val="0"/>
              </a:spcAft>
              <a:buSzPts val="1400"/>
              <a:buChar char="○"/>
              <a:defRPr/>
            </a:lvl8pPr>
            <a:lvl9pPr marL="4114800" lvl="8" indent="-317500" algn="l">
              <a:lnSpc>
                <a:spcPct val="115000"/>
              </a:lnSpc>
              <a:spcBef>
                <a:spcPts val="1600"/>
              </a:spcBef>
              <a:spcAft>
                <a:spcPts val="1600"/>
              </a:spcAft>
              <a:buSzPts val="1400"/>
              <a:buChar char="■"/>
              <a:defRPr/>
            </a:lvl9pPr>
          </a:lstStyle>
          <a:p>
            <a:endParaRPr/>
          </a:p>
        </p:txBody>
      </p:sp>
      <p:sp>
        <p:nvSpPr>
          <p:cNvPr id="152" name="Google Shape;152;p4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Section title and description 4">
  <p:cSld name="SECTION_TITLE_AND_DESCRIPTION_1_1_1">
    <p:bg>
      <p:bgPr>
        <a:solidFill>
          <a:srgbClr val="48509E"/>
        </a:solidFill>
        <a:effectLst/>
      </p:bgPr>
    </p:bg>
    <p:spTree>
      <p:nvGrpSpPr>
        <p:cNvPr id="1" name="Shape 153"/>
        <p:cNvGrpSpPr/>
        <p:nvPr/>
      </p:nvGrpSpPr>
      <p:grpSpPr>
        <a:xfrm>
          <a:off x="0" y="0"/>
          <a:ext cx="0" cy="0"/>
          <a:chOff x="0" y="0"/>
          <a:chExt cx="0" cy="0"/>
        </a:xfrm>
      </p:grpSpPr>
      <p:sp>
        <p:nvSpPr>
          <p:cNvPr id="154" name="Google Shape;154;p45"/>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5" name="Google Shape;155;p45"/>
          <p:cNvSpPr txBox="1">
            <a:spLocks noGrp="1"/>
          </p:cNvSpPr>
          <p:nvPr>
            <p:ph type="title"/>
          </p:nvPr>
        </p:nvSpPr>
        <p:spPr>
          <a:xfrm>
            <a:off x="265500" y="1233175"/>
            <a:ext cx="4045200" cy="14823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Clr>
                <a:srgbClr val="FFFFFF"/>
              </a:buClr>
              <a:buSzPts val="4200"/>
              <a:buNone/>
              <a:defRPr sz="4200">
                <a:solidFill>
                  <a:srgbClr val="FFFFFF"/>
                </a:solidFill>
              </a:defRPr>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a:endParaRPr/>
          </a:p>
        </p:txBody>
      </p:sp>
      <p:sp>
        <p:nvSpPr>
          <p:cNvPr id="156" name="Google Shape;156;p45"/>
          <p:cNvSpPr txBox="1">
            <a:spLocks noGrp="1"/>
          </p:cNvSpPr>
          <p:nvPr>
            <p:ph type="subTitle" idx="1"/>
          </p:nvPr>
        </p:nvSpPr>
        <p:spPr>
          <a:xfrm>
            <a:off x="265500" y="2803075"/>
            <a:ext cx="4045200" cy="12351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Clr>
                <a:srgbClr val="FFFFFF"/>
              </a:buClr>
              <a:buSzPts val="2100"/>
              <a:buNone/>
              <a:defRPr sz="2100">
                <a:solidFill>
                  <a:srgbClr val="FFFFFF"/>
                </a:solidFill>
              </a:defRPr>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157" name="Google Shape;157;p45"/>
          <p:cNvSpPr txBox="1">
            <a:spLocks noGrp="1"/>
          </p:cNvSpPr>
          <p:nvPr>
            <p:ph type="body" idx="2"/>
          </p:nvPr>
        </p:nvSpPr>
        <p:spPr>
          <a:xfrm>
            <a:off x="4939500" y="724075"/>
            <a:ext cx="3837000" cy="3695100"/>
          </a:xfrm>
          <a:prstGeom prst="rect">
            <a:avLst/>
          </a:prstGeom>
          <a:noFill/>
          <a:ln>
            <a:noFill/>
          </a:ln>
        </p:spPr>
        <p:txBody>
          <a:bodyPr spcFirstLastPara="1" wrap="square" lIns="91425" tIns="91425" rIns="91425" bIns="91425" anchor="ctr" anchorCtr="0">
            <a:no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1600"/>
              </a:spcBef>
              <a:spcAft>
                <a:spcPts val="0"/>
              </a:spcAft>
              <a:buSzPts val="1400"/>
              <a:buChar char="○"/>
              <a:defRPr/>
            </a:lvl2pPr>
            <a:lvl3pPr marL="1371600" lvl="2" indent="-317500" algn="l">
              <a:lnSpc>
                <a:spcPct val="115000"/>
              </a:lnSpc>
              <a:spcBef>
                <a:spcPts val="1600"/>
              </a:spcBef>
              <a:spcAft>
                <a:spcPts val="0"/>
              </a:spcAft>
              <a:buSzPts val="1400"/>
              <a:buChar char="■"/>
              <a:defRPr/>
            </a:lvl3pPr>
            <a:lvl4pPr marL="1828800" lvl="3" indent="-317500" algn="l">
              <a:lnSpc>
                <a:spcPct val="115000"/>
              </a:lnSpc>
              <a:spcBef>
                <a:spcPts val="1600"/>
              </a:spcBef>
              <a:spcAft>
                <a:spcPts val="0"/>
              </a:spcAft>
              <a:buSzPts val="1400"/>
              <a:buChar char="●"/>
              <a:defRPr/>
            </a:lvl4pPr>
            <a:lvl5pPr marL="2286000" lvl="4" indent="-317500" algn="l">
              <a:lnSpc>
                <a:spcPct val="115000"/>
              </a:lnSpc>
              <a:spcBef>
                <a:spcPts val="1600"/>
              </a:spcBef>
              <a:spcAft>
                <a:spcPts val="0"/>
              </a:spcAft>
              <a:buSzPts val="1400"/>
              <a:buChar char="○"/>
              <a:defRPr/>
            </a:lvl5pPr>
            <a:lvl6pPr marL="2743200" lvl="5" indent="-317500" algn="l">
              <a:lnSpc>
                <a:spcPct val="115000"/>
              </a:lnSpc>
              <a:spcBef>
                <a:spcPts val="1600"/>
              </a:spcBef>
              <a:spcAft>
                <a:spcPts val="0"/>
              </a:spcAft>
              <a:buSzPts val="1400"/>
              <a:buChar char="■"/>
              <a:defRPr/>
            </a:lvl6pPr>
            <a:lvl7pPr marL="3200400" lvl="6" indent="-317500" algn="l">
              <a:lnSpc>
                <a:spcPct val="115000"/>
              </a:lnSpc>
              <a:spcBef>
                <a:spcPts val="1600"/>
              </a:spcBef>
              <a:spcAft>
                <a:spcPts val="0"/>
              </a:spcAft>
              <a:buSzPts val="1400"/>
              <a:buChar char="●"/>
              <a:defRPr/>
            </a:lvl7pPr>
            <a:lvl8pPr marL="3657600" lvl="7" indent="-317500" algn="l">
              <a:lnSpc>
                <a:spcPct val="115000"/>
              </a:lnSpc>
              <a:spcBef>
                <a:spcPts val="1600"/>
              </a:spcBef>
              <a:spcAft>
                <a:spcPts val="0"/>
              </a:spcAft>
              <a:buSzPts val="1400"/>
              <a:buChar char="○"/>
              <a:defRPr/>
            </a:lvl8pPr>
            <a:lvl9pPr marL="4114800" lvl="8" indent="-317500" algn="l">
              <a:lnSpc>
                <a:spcPct val="115000"/>
              </a:lnSpc>
              <a:spcBef>
                <a:spcPts val="1600"/>
              </a:spcBef>
              <a:spcAft>
                <a:spcPts val="1600"/>
              </a:spcAft>
              <a:buSzPts val="1400"/>
              <a:buChar char="■"/>
              <a:defRPr/>
            </a:lvl9pPr>
          </a:lstStyle>
          <a:p>
            <a:endParaRPr/>
          </a:p>
        </p:txBody>
      </p:sp>
      <p:sp>
        <p:nvSpPr>
          <p:cNvPr id="158" name="Google Shape;158;p4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title and description 2">
  <p:cSld name="SECTION_TITLE_AND_DESCRIPTION_1">
    <p:bg>
      <p:bgPr>
        <a:solidFill>
          <a:srgbClr val="D8352A"/>
        </a:solidFill>
        <a:effectLst/>
      </p:bgPr>
    </p:bg>
    <p:spTree>
      <p:nvGrpSpPr>
        <p:cNvPr id="1" name="Shape 19"/>
        <p:cNvGrpSpPr/>
        <p:nvPr/>
      </p:nvGrpSpPr>
      <p:grpSpPr>
        <a:xfrm>
          <a:off x="0" y="0"/>
          <a:ext cx="0" cy="0"/>
          <a:chOff x="0" y="0"/>
          <a:chExt cx="0" cy="0"/>
        </a:xfrm>
      </p:grpSpPr>
      <p:sp>
        <p:nvSpPr>
          <p:cNvPr id="20" name="Google Shape;20;p1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 name="Google Shape;21;p19"/>
          <p:cNvSpPr txBox="1">
            <a:spLocks noGrp="1"/>
          </p:cNvSpPr>
          <p:nvPr>
            <p:ph type="title"/>
          </p:nvPr>
        </p:nvSpPr>
        <p:spPr>
          <a:xfrm>
            <a:off x="265500" y="1233175"/>
            <a:ext cx="4045200" cy="14823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Clr>
                <a:srgbClr val="FFFFFF"/>
              </a:buClr>
              <a:buSzPts val="4200"/>
              <a:buNone/>
              <a:defRPr sz="4200">
                <a:solidFill>
                  <a:srgbClr val="FFFFFF"/>
                </a:solidFill>
              </a:defRPr>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a:endParaRPr/>
          </a:p>
        </p:txBody>
      </p:sp>
      <p:sp>
        <p:nvSpPr>
          <p:cNvPr id="22" name="Google Shape;22;p19"/>
          <p:cNvSpPr txBox="1">
            <a:spLocks noGrp="1"/>
          </p:cNvSpPr>
          <p:nvPr>
            <p:ph type="subTitle" idx="1"/>
          </p:nvPr>
        </p:nvSpPr>
        <p:spPr>
          <a:xfrm>
            <a:off x="265500" y="2803075"/>
            <a:ext cx="4045200" cy="12351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Clr>
                <a:srgbClr val="FFFFFF"/>
              </a:buClr>
              <a:buSzPts val="2100"/>
              <a:buNone/>
              <a:defRPr sz="2100">
                <a:solidFill>
                  <a:srgbClr val="FFFFFF"/>
                </a:solidFill>
              </a:defRPr>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23" name="Google Shape;23;p19"/>
          <p:cNvSpPr txBox="1">
            <a:spLocks noGrp="1"/>
          </p:cNvSpPr>
          <p:nvPr>
            <p:ph type="body" idx="2"/>
          </p:nvPr>
        </p:nvSpPr>
        <p:spPr>
          <a:xfrm>
            <a:off x="4939500" y="724075"/>
            <a:ext cx="3837000" cy="3695100"/>
          </a:xfrm>
          <a:prstGeom prst="rect">
            <a:avLst/>
          </a:prstGeom>
          <a:noFill/>
          <a:ln>
            <a:noFill/>
          </a:ln>
        </p:spPr>
        <p:txBody>
          <a:bodyPr spcFirstLastPara="1" wrap="square" lIns="91425" tIns="91425" rIns="91425" bIns="91425" anchor="ctr" anchorCtr="0">
            <a:no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1600"/>
              </a:spcBef>
              <a:spcAft>
                <a:spcPts val="0"/>
              </a:spcAft>
              <a:buSzPts val="1400"/>
              <a:buChar char="○"/>
              <a:defRPr/>
            </a:lvl2pPr>
            <a:lvl3pPr marL="1371600" lvl="2" indent="-317500" algn="l">
              <a:lnSpc>
                <a:spcPct val="115000"/>
              </a:lnSpc>
              <a:spcBef>
                <a:spcPts val="1600"/>
              </a:spcBef>
              <a:spcAft>
                <a:spcPts val="0"/>
              </a:spcAft>
              <a:buSzPts val="1400"/>
              <a:buChar char="■"/>
              <a:defRPr/>
            </a:lvl3pPr>
            <a:lvl4pPr marL="1828800" lvl="3" indent="-317500" algn="l">
              <a:lnSpc>
                <a:spcPct val="115000"/>
              </a:lnSpc>
              <a:spcBef>
                <a:spcPts val="1600"/>
              </a:spcBef>
              <a:spcAft>
                <a:spcPts val="0"/>
              </a:spcAft>
              <a:buSzPts val="1400"/>
              <a:buChar char="●"/>
              <a:defRPr/>
            </a:lvl4pPr>
            <a:lvl5pPr marL="2286000" lvl="4" indent="-317500" algn="l">
              <a:lnSpc>
                <a:spcPct val="115000"/>
              </a:lnSpc>
              <a:spcBef>
                <a:spcPts val="1600"/>
              </a:spcBef>
              <a:spcAft>
                <a:spcPts val="0"/>
              </a:spcAft>
              <a:buSzPts val="1400"/>
              <a:buChar char="○"/>
              <a:defRPr/>
            </a:lvl5pPr>
            <a:lvl6pPr marL="2743200" lvl="5" indent="-317500" algn="l">
              <a:lnSpc>
                <a:spcPct val="115000"/>
              </a:lnSpc>
              <a:spcBef>
                <a:spcPts val="1600"/>
              </a:spcBef>
              <a:spcAft>
                <a:spcPts val="0"/>
              </a:spcAft>
              <a:buSzPts val="1400"/>
              <a:buChar char="■"/>
              <a:defRPr/>
            </a:lvl6pPr>
            <a:lvl7pPr marL="3200400" lvl="6" indent="-317500" algn="l">
              <a:lnSpc>
                <a:spcPct val="115000"/>
              </a:lnSpc>
              <a:spcBef>
                <a:spcPts val="1600"/>
              </a:spcBef>
              <a:spcAft>
                <a:spcPts val="0"/>
              </a:spcAft>
              <a:buSzPts val="1400"/>
              <a:buChar char="●"/>
              <a:defRPr/>
            </a:lvl7pPr>
            <a:lvl8pPr marL="3657600" lvl="7" indent="-317500" algn="l">
              <a:lnSpc>
                <a:spcPct val="115000"/>
              </a:lnSpc>
              <a:spcBef>
                <a:spcPts val="1600"/>
              </a:spcBef>
              <a:spcAft>
                <a:spcPts val="0"/>
              </a:spcAft>
              <a:buSzPts val="1400"/>
              <a:buChar char="○"/>
              <a:defRPr/>
            </a:lvl8pPr>
            <a:lvl9pPr marL="4114800" lvl="8" indent="-317500" algn="l">
              <a:lnSpc>
                <a:spcPct val="115000"/>
              </a:lnSpc>
              <a:spcBef>
                <a:spcPts val="1600"/>
              </a:spcBef>
              <a:spcAft>
                <a:spcPts val="1600"/>
              </a:spcAft>
              <a:buSzPts val="1400"/>
              <a:buChar char="■"/>
              <a:defRPr/>
            </a:lvl9pPr>
          </a:lstStyle>
          <a:p>
            <a:endParaRPr/>
          </a:p>
        </p:txBody>
      </p:sp>
      <p:sp>
        <p:nvSpPr>
          <p:cNvPr id="24" name="Google Shape;24;p1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159"/>
        <p:cNvGrpSpPr/>
        <p:nvPr/>
      </p:nvGrpSpPr>
      <p:grpSpPr>
        <a:xfrm>
          <a:off x="0" y="0"/>
          <a:ext cx="0" cy="0"/>
          <a:chOff x="0" y="0"/>
          <a:chExt cx="0" cy="0"/>
        </a:xfrm>
      </p:grpSpPr>
      <p:sp>
        <p:nvSpPr>
          <p:cNvPr id="160" name="Google Shape;160;p46"/>
          <p:cNvSpPr txBox="1">
            <a:spLocks noGrp="1"/>
          </p:cNvSpPr>
          <p:nvPr>
            <p:ph type="body" idx="1"/>
          </p:nvPr>
        </p:nvSpPr>
        <p:spPr>
          <a:xfrm>
            <a:off x="311700" y="4230575"/>
            <a:ext cx="5998800" cy="605100"/>
          </a:xfrm>
          <a:prstGeom prst="rect">
            <a:avLst/>
          </a:prstGeom>
          <a:noFill/>
          <a:ln>
            <a:noFill/>
          </a:ln>
        </p:spPr>
        <p:txBody>
          <a:bodyPr spcFirstLastPara="1" wrap="square" lIns="91425" tIns="91425" rIns="91425" bIns="91425" anchor="ctr" anchorCtr="0">
            <a:noAutofit/>
          </a:bodyPr>
          <a:lstStyle>
            <a:lvl1pPr marL="457200" lvl="0" indent="-228600" algn="l">
              <a:lnSpc>
                <a:spcPct val="100000"/>
              </a:lnSpc>
              <a:spcBef>
                <a:spcPts val="0"/>
              </a:spcBef>
              <a:spcAft>
                <a:spcPts val="0"/>
              </a:spcAft>
              <a:buSzPts val="1800"/>
              <a:buNone/>
              <a:defRPr/>
            </a:lvl1pPr>
          </a:lstStyle>
          <a:p>
            <a:endParaRPr/>
          </a:p>
        </p:txBody>
      </p:sp>
      <p:sp>
        <p:nvSpPr>
          <p:cNvPr id="161" name="Google Shape;161;p4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162"/>
        <p:cNvGrpSpPr/>
        <p:nvPr/>
      </p:nvGrpSpPr>
      <p:grpSpPr>
        <a:xfrm>
          <a:off x="0" y="0"/>
          <a:ext cx="0" cy="0"/>
          <a:chOff x="0" y="0"/>
          <a:chExt cx="0" cy="0"/>
        </a:xfrm>
      </p:grpSpPr>
      <p:sp>
        <p:nvSpPr>
          <p:cNvPr id="163" name="Google Shape;163;p47"/>
          <p:cNvSpPr txBox="1">
            <a:spLocks noGrp="1"/>
          </p:cNvSpPr>
          <p:nvPr>
            <p:ph type="title" hasCustomPrompt="1"/>
          </p:nvPr>
        </p:nvSpPr>
        <p:spPr>
          <a:xfrm>
            <a:off x="311700" y="1106125"/>
            <a:ext cx="8520600" cy="19635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12000"/>
              <a:buNone/>
              <a:defRPr sz="12000"/>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a:r>
              <a:t>xx%</a:t>
            </a:r>
          </a:p>
        </p:txBody>
      </p:sp>
      <p:sp>
        <p:nvSpPr>
          <p:cNvPr id="164" name="Google Shape;164;p47"/>
          <p:cNvSpPr txBox="1">
            <a:spLocks noGrp="1"/>
          </p:cNvSpPr>
          <p:nvPr>
            <p:ph type="body" idx="1"/>
          </p:nvPr>
        </p:nvSpPr>
        <p:spPr>
          <a:xfrm>
            <a:off x="311700" y="3152225"/>
            <a:ext cx="8520600" cy="1300800"/>
          </a:xfrm>
          <a:prstGeom prst="rect">
            <a:avLst/>
          </a:prstGeom>
          <a:noFill/>
          <a:ln>
            <a:noFill/>
          </a:ln>
        </p:spPr>
        <p:txBody>
          <a:bodyPr spcFirstLastPara="1" wrap="square" lIns="91425" tIns="91425" rIns="91425" bIns="91425" anchor="t" anchorCtr="0">
            <a:noAutofit/>
          </a:bodyPr>
          <a:lstStyle>
            <a:lvl1pPr marL="457200" lvl="0" indent="-342900" algn="ctr">
              <a:lnSpc>
                <a:spcPct val="115000"/>
              </a:lnSpc>
              <a:spcBef>
                <a:spcPts val="0"/>
              </a:spcBef>
              <a:spcAft>
                <a:spcPts val="0"/>
              </a:spcAft>
              <a:buSzPts val="1800"/>
              <a:buChar char="●"/>
              <a:defRPr/>
            </a:lvl1pPr>
            <a:lvl2pPr marL="914400" lvl="1" indent="-317500" algn="ctr">
              <a:lnSpc>
                <a:spcPct val="115000"/>
              </a:lnSpc>
              <a:spcBef>
                <a:spcPts val="1600"/>
              </a:spcBef>
              <a:spcAft>
                <a:spcPts val="0"/>
              </a:spcAft>
              <a:buSzPts val="1400"/>
              <a:buChar char="○"/>
              <a:defRPr/>
            </a:lvl2pPr>
            <a:lvl3pPr marL="1371600" lvl="2" indent="-317500" algn="ctr">
              <a:lnSpc>
                <a:spcPct val="115000"/>
              </a:lnSpc>
              <a:spcBef>
                <a:spcPts val="1600"/>
              </a:spcBef>
              <a:spcAft>
                <a:spcPts val="0"/>
              </a:spcAft>
              <a:buSzPts val="1400"/>
              <a:buChar char="■"/>
              <a:defRPr/>
            </a:lvl3pPr>
            <a:lvl4pPr marL="1828800" lvl="3" indent="-317500" algn="ctr">
              <a:lnSpc>
                <a:spcPct val="115000"/>
              </a:lnSpc>
              <a:spcBef>
                <a:spcPts val="1600"/>
              </a:spcBef>
              <a:spcAft>
                <a:spcPts val="0"/>
              </a:spcAft>
              <a:buSzPts val="1400"/>
              <a:buChar char="●"/>
              <a:defRPr/>
            </a:lvl4pPr>
            <a:lvl5pPr marL="2286000" lvl="4" indent="-317500" algn="ctr">
              <a:lnSpc>
                <a:spcPct val="115000"/>
              </a:lnSpc>
              <a:spcBef>
                <a:spcPts val="1600"/>
              </a:spcBef>
              <a:spcAft>
                <a:spcPts val="0"/>
              </a:spcAft>
              <a:buSzPts val="1400"/>
              <a:buChar char="○"/>
              <a:defRPr/>
            </a:lvl5pPr>
            <a:lvl6pPr marL="2743200" lvl="5" indent="-317500" algn="ctr">
              <a:lnSpc>
                <a:spcPct val="115000"/>
              </a:lnSpc>
              <a:spcBef>
                <a:spcPts val="1600"/>
              </a:spcBef>
              <a:spcAft>
                <a:spcPts val="0"/>
              </a:spcAft>
              <a:buSzPts val="1400"/>
              <a:buChar char="■"/>
              <a:defRPr/>
            </a:lvl6pPr>
            <a:lvl7pPr marL="3200400" lvl="6" indent="-317500" algn="ctr">
              <a:lnSpc>
                <a:spcPct val="115000"/>
              </a:lnSpc>
              <a:spcBef>
                <a:spcPts val="1600"/>
              </a:spcBef>
              <a:spcAft>
                <a:spcPts val="0"/>
              </a:spcAft>
              <a:buSzPts val="1400"/>
              <a:buChar char="●"/>
              <a:defRPr/>
            </a:lvl7pPr>
            <a:lvl8pPr marL="3657600" lvl="7" indent="-317500" algn="ctr">
              <a:lnSpc>
                <a:spcPct val="115000"/>
              </a:lnSpc>
              <a:spcBef>
                <a:spcPts val="1600"/>
              </a:spcBef>
              <a:spcAft>
                <a:spcPts val="0"/>
              </a:spcAft>
              <a:buSzPts val="1400"/>
              <a:buChar char="○"/>
              <a:defRPr/>
            </a:lvl8pPr>
            <a:lvl9pPr marL="4114800" lvl="8" indent="-317500" algn="ctr">
              <a:lnSpc>
                <a:spcPct val="115000"/>
              </a:lnSpc>
              <a:spcBef>
                <a:spcPts val="1600"/>
              </a:spcBef>
              <a:spcAft>
                <a:spcPts val="1600"/>
              </a:spcAft>
              <a:buSzPts val="1400"/>
              <a:buChar char="■"/>
              <a:defRPr/>
            </a:lvl9pPr>
          </a:lstStyle>
          <a:p>
            <a:endParaRPr/>
          </a:p>
        </p:txBody>
      </p:sp>
      <p:sp>
        <p:nvSpPr>
          <p:cNvPr id="165" name="Google Shape;165;p4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66"/>
        <p:cNvGrpSpPr/>
        <p:nvPr/>
      </p:nvGrpSpPr>
      <p:grpSpPr>
        <a:xfrm>
          <a:off x="0" y="0"/>
          <a:ext cx="0" cy="0"/>
          <a:chOff x="0" y="0"/>
          <a:chExt cx="0" cy="0"/>
        </a:xfrm>
      </p:grpSpPr>
      <p:sp>
        <p:nvSpPr>
          <p:cNvPr id="167" name="Google Shape;167;p4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Cover 1">
  <p:cSld name="CUSTOM">
    <p:spTree>
      <p:nvGrpSpPr>
        <p:cNvPr id="1" name="Shape 168"/>
        <p:cNvGrpSpPr/>
        <p:nvPr/>
      </p:nvGrpSpPr>
      <p:grpSpPr>
        <a:xfrm>
          <a:off x="0" y="0"/>
          <a:ext cx="0" cy="0"/>
          <a:chOff x="0" y="0"/>
          <a:chExt cx="0" cy="0"/>
        </a:xfrm>
      </p:grpSpPr>
      <p:pic>
        <p:nvPicPr>
          <p:cNvPr id="169" name="Google Shape;169;p49"/>
          <p:cNvPicPr preferRelativeResize="0"/>
          <p:nvPr/>
        </p:nvPicPr>
        <p:blipFill rotWithShape="1">
          <a:blip r:embed="rId2">
            <a:alphaModFix/>
          </a:blip>
          <a:srcRect t="31248" b="31252"/>
          <a:stretch/>
        </p:blipFill>
        <p:spPr>
          <a:xfrm>
            <a:off x="0" y="0"/>
            <a:ext cx="9144005" cy="5143500"/>
          </a:xfrm>
          <a:prstGeom prst="rect">
            <a:avLst/>
          </a:prstGeom>
          <a:noFill/>
          <a:ln>
            <a:noFill/>
          </a:ln>
        </p:spPr>
      </p:pic>
      <p:sp>
        <p:nvSpPr>
          <p:cNvPr id="170" name="Google Shape;170;p49"/>
          <p:cNvSpPr txBox="1">
            <a:spLocks noGrp="1"/>
          </p:cNvSpPr>
          <p:nvPr>
            <p:ph type="ctrTitle"/>
          </p:nvPr>
        </p:nvSpPr>
        <p:spPr>
          <a:xfrm>
            <a:off x="311708" y="1804750"/>
            <a:ext cx="8520600" cy="20526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Clr>
                <a:srgbClr val="FFFFFF"/>
              </a:buClr>
              <a:buSzPts val="4800"/>
              <a:buNone/>
              <a:defRPr sz="4800">
                <a:solidFill>
                  <a:srgbClr val="FFFFFF"/>
                </a:solidFill>
              </a:defRPr>
            </a:lvl1pPr>
            <a:lvl2pPr lvl="1" algn="l">
              <a:lnSpc>
                <a:spcPct val="100000"/>
              </a:lnSpc>
              <a:spcBef>
                <a:spcPts val="0"/>
              </a:spcBef>
              <a:spcAft>
                <a:spcPts val="0"/>
              </a:spcAft>
              <a:buSzPts val="5200"/>
              <a:buNone/>
              <a:defRPr sz="5200"/>
            </a:lvl2pPr>
            <a:lvl3pPr lvl="2" algn="l">
              <a:lnSpc>
                <a:spcPct val="100000"/>
              </a:lnSpc>
              <a:spcBef>
                <a:spcPts val="0"/>
              </a:spcBef>
              <a:spcAft>
                <a:spcPts val="0"/>
              </a:spcAft>
              <a:buSzPts val="5200"/>
              <a:buNone/>
              <a:defRPr sz="5200"/>
            </a:lvl3pPr>
            <a:lvl4pPr lvl="3" algn="l">
              <a:lnSpc>
                <a:spcPct val="100000"/>
              </a:lnSpc>
              <a:spcBef>
                <a:spcPts val="0"/>
              </a:spcBef>
              <a:spcAft>
                <a:spcPts val="0"/>
              </a:spcAft>
              <a:buSzPts val="5200"/>
              <a:buNone/>
              <a:defRPr sz="5200"/>
            </a:lvl4pPr>
            <a:lvl5pPr lvl="4" algn="l">
              <a:lnSpc>
                <a:spcPct val="100000"/>
              </a:lnSpc>
              <a:spcBef>
                <a:spcPts val="0"/>
              </a:spcBef>
              <a:spcAft>
                <a:spcPts val="0"/>
              </a:spcAft>
              <a:buSzPts val="5200"/>
              <a:buNone/>
              <a:defRPr sz="5200"/>
            </a:lvl5pPr>
            <a:lvl6pPr lvl="5" algn="l">
              <a:lnSpc>
                <a:spcPct val="100000"/>
              </a:lnSpc>
              <a:spcBef>
                <a:spcPts val="0"/>
              </a:spcBef>
              <a:spcAft>
                <a:spcPts val="0"/>
              </a:spcAft>
              <a:buSzPts val="5200"/>
              <a:buNone/>
              <a:defRPr sz="5200"/>
            </a:lvl6pPr>
            <a:lvl7pPr lvl="6" algn="l">
              <a:lnSpc>
                <a:spcPct val="100000"/>
              </a:lnSpc>
              <a:spcBef>
                <a:spcPts val="0"/>
              </a:spcBef>
              <a:spcAft>
                <a:spcPts val="0"/>
              </a:spcAft>
              <a:buSzPts val="5200"/>
              <a:buNone/>
              <a:defRPr sz="5200"/>
            </a:lvl7pPr>
            <a:lvl8pPr lvl="7" algn="l">
              <a:lnSpc>
                <a:spcPct val="100000"/>
              </a:lnSpc>
              <a:spcBef>
                <a:spcPts val="0"/>
              </a:spcBef>
              <a:spcAft>
                <a:spcPts val="0"/>
              </a:spcAft>
              <a:buSzPts val="5200"/>
              <a:buNone/>
              <a:defRPr sz="5200"/>
            </a:lvl8pPr>
            <a:lvl9pPr lvl="8" algn="l">
              <a:lnSpc>
                <a:spcPct val="100000"/>
              </a:lnSpc>
              <a:spcBef>
                <a:spcPts val="0"/>
              </a:spcBef>
              <a:spcAft>
                <a:spcPts val="0"/>
              </a:spcAft>
              <a:buSzPts val="5200"/>
              <a:buNone/>
              <a:defRPr sz="5200"/>
            </a:lvl9pPr>
          </a:lstStyle>
          <a:p>
            <a:endParaRPr/>
          </a:p>
        </p:txBody>
      </p:sp>
      <p:sp>
        <p:nvSpPr>
          <p:cNvPr id="171" name="Google Shape;171;p49"/>
          <p:cNvSpPr txBox="1">
            <a:spLocks noGrp="1"/>
          </p:cNvSpPr>
          <p:nvPr>
            <p:ph type="subTitle" idx="1"/>
          </p:nvPr>
        </p:nvSpPr>
        <p:spPr>
          <a:xfrm>
            <a:off x="311700" y="3894300"/>
            <a:ext cx="8520600" cy="7926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Clr>
                <a:srgbClr val="FFFFFF"/>
              </a:buClr>
              <a:buSzPts val="2400"/>
              <a:buNone/>
              <a:defRPr sz="2400">
                <a:solidFill>
                  <a:srgbClr val="FFFFFF"/>
                </a:solidFill>
              </a:defRPr>
            </a:lvl1pPr>
            <a:lvl2pPr lvl="1" algn="l">
              <a:lnSpc>
                <a:spcPct val="100000"/>
              </a:lnSpc>
              <a:spcBef>
                <a:spcPts val="0"/>
              </a:spcBef>
              <a:spcAft>
                <a:spcPts val="0"/>
              </a:spcAft>
              <a:buSzPts val="2800"/>
              <a:buNone/>
              <a:defRPr sz="2800"/>
            </a:lvl2pPr>
            <a:lvl3pPr lvl="2" algn="l">
              <a:lnSpc>
                <a:spcPct val="100000"/>
              </a:lnSpc>
              <a:spcBef>
                <a:spcPts val="0"/>
              </a:spcBef>
              <a:spcAft>
                <a:spcPts val="0"/>
              </a:spcAft>
              <a:buSzPts val="2800"/>
              <a:buNone/>
              <a:defRPr sz="2800"/>
            </a:lvl3pPr>
            <a:lvl4pPr lvl="3" algn="l">
              <a:lnSpc>
                <a:spcPct val="100000"/>
              </a:lnSpc>
              <a:spcBef>
                <a:spcPts val="0"/>
              </a:spcBef>
              <a:spcAft>
                <a:spcPts val="0"/>
              </a:spcAft>
              <a:buSzPts val="2800"/>
              <a:buNone/>
              <a:defRPr sz="2800"/>
            </a:lvl4pPr>
            <a:lvl5pPr lvl="4" algn="l">
              <a:lnSpc>
                <a:spcPct val="100000"/>
              </a:lnSpc>
              <a:spcBef>
                <a:spcPts val="0"/>
              </a:spcBef>
              <a:spcAft>
                <a:spcPts val="0"/>
              </a:spcAft>
              <a:buSzPts val="2800"/>
              <a:buNone/>
              <a:defRPr sz="2800"/>
            </a:lvl5pPr>
            <a:lvl6pPr lvl="5" algn="l">
              <a:lnSpc>
                <a:spcPct val="100000"/>
              </a:lnSpc>
              <a:spcBef>
                <a:spcPts val="0"/>
              </a:spcBef>
              <a:spcAft>
                <a:spcPts val="0"/>
              </a:spcAft>
              <a:buSzPts val="2800"/>
              <a:buNone/>
              <a:defRPr sz="2800"/>
            </a:lvl6pPr>
            <a:lvl7pPr lvl="6" algn="l">
              <a:lnSpc>
                <a:spcPct val="100000"/>
              </a:lnSpc>
              <a:spcBef>
                <a:spcPts val="0"/>
              </a:spcBef>
              <a:spcAft>
                <a:spcPts val="0"/>
              </a:spcAft>
              <a:buSzPts val="2800"/>
              <a:buNone/>
              <a:defRPr sz="2800"/>
            </a:lvl7pPr>
            <a:lvl8pPr lvl="7" algn="l">
              <a:lnSpc>
                <a:spcPct val="100000"/>
              </a:lnSpc>
              <a:spcBef>
                <a:spcPts val="0"/>
              </a:spcBef>
              <a:spcAft>
                <a:spcPts val="0"/>
              </a:spcAft>
              <a:buSzPts val="2800"/>
              <a:buNone/>
              <a:defRPr sz="2800"/>
            </a:lvl8pPr>
            <a:lvl9pPr lvl="8" algn="l">
              <a:lnSpc>
                <a:spcPct val="100000"/>
              </a:lnSpc>
              <a:spcBef>
                <a:spcPts val="0"/>
              </a:spcBef>
              <a:spcAft>
                <a:spcPts val="0"/>
              </a:spcAft>
              <a:buSzPts val="2800"/>
              <a:buNone/>
              <a:defRPr sz="2800"/>
            </a:lvl9pPr>
          </a:lstStyle>
          <a:p>
            <a:endParaRPr/>
          </a:p>
        </p:txBody>
      </p:sp>
      <p:pic>
        <p:nvPicPr>
          <p:cNvPr id="172" name="Google Shape;172;p49"/>
          <p:cNvPicPr preferRelativeResize="0"/>
          <p:nvPr/>
        </p:nvPicPr>
        <p:blipFill rotWithShape="1">
          <a:blip r:embed="rId3">
            <a:alphaModFix/>
          </a:blip>
          <a:srcRect/>
          <a:stretch/>
        </p:blipFill>
        <p:spPr>
          <a:xfrm>
            <a:off x="402525" y="355877"/>
            <a:ext cx="2694248" cy="408750"/>
          </a:xfrm>
          <a:prstGeom prst="rect">
            <a:avLst/>
          </a:prstGeom>
          <a:noFill/>
          <a:ln>
            <a:noFill/>
          </a:ln>
        </p:spPr>
      </p:pic>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Cover 2">
  <p:cSld name="CUSTOM_1">
    <p:spTree>
      <p:nvGrpSpPr>
        <p:cNvPr id="1" name="Shape 173"/>
        <p:cNvGrpSpPr/>
        <p:nvPr/>
      </p:nvGrpSpPr>
      <p:grpSpPr>
        <a:xfrm>
          <a:off x="0" y="0"/>
          <a:ext cx="0" cy="0"/>
          <a:chOff x="0" y="0"/>
          <a:chExt cx="0" cy="0"/>
        </a:xfrm>
      </p:grpSpPr>
      <p:pic>
        <p:nvPicPr>
          <p:cNvPr id="174" name="Google Shape;174;p50"/>
          <p:cNvPicPr preferRelativeResize="0"/>
          <p:nvPr/>
        </p:nvPicPr>
        <p:blipFill rotWithShape="1">
          <a:blip r:embed="rId2">
            <a:alphaModFix/>
          </a:blip>
          <a:srcRect t="28906" b="28906"/>
          <a:stretch/>
        </p:blipFill>
        <p:spPr>
          <a:xfrm>
            <a:off x="0" y="0"/>
            <a:ext cx="9144001" cy="5143501"/>
          </a:xfrm>
          <a:prstGeom prst="rect">
            <a:avLst/>
          </a:prstGeom>
          <a:noFill/>
          <a:ln>
            <a:noFill/>
          </a:ln>
        </p:spPr>
      </p:pic>
      <p:sp>
        <p:nvSpPr>
          <p:cNvPr id="175" name="Google Shape;175;p50"/>
          <p:cNvSpPr txBox="1">
            <a:spLocks noGrp="1"/>
          </p:cNvSpPr>
          <p:nvPr>
            <p:ph type="ctrTitle"/>
          </p:nvPr>
        </p:nvSpPr>
        <p:spPr>
          <a:xfrm>
            <a:off x="311708" y="1804750"/>
            <a:ext cx="8520600" cy="20526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Clr>
                <a:srgbClr val="FFFFFF"/>
              </a:buClr>
              <a:buSzPts val="4800"/>
              <a:buNone/>
              <a:defRPr sz="4800">
                <a:solidFill>
                  <a:srgbClr val="FFFFFF"/>
                </a:solidFill>
              </a:defRPr>
            </a:lvl1pPr>
            <a:lvl2pPr lvl="1" algn="l">
              <a:lnSpc>
                <a:spcPct val="100000"/>
              </a:lnSpc>
              <a:spcBef>
                <a:spcPts val="0"/>
              </a:spcBef>
              <a:spcAft>
                <a:spcPts val="0"/>
              </a:spcAft>
              <a:buSzPts val="5200"/>
              <a:buNone/>
              <a:defRPr sz="5200"/>
            </a:lvl2pPr>
            <a:lvl3pPr lvl="2" algn="l">
              <a:lnSpc>
                <a:spcPct val="100000"/>
              </a:lnSpc>
              <a:spcBef>
                <a:spcPts val="0"/>
              </a:spcBef>
              <a:spcAft>
                <a:spcPts val="0"/>
              </a:spcAft>
              <a:buSzPts val="5200"/>
              <a:buNone/>
              <a:defRPr sz="5200"/>
            </a:lvl3pPr>
            <a:lvl4pPr lvl="3" algn="l">
              <a:lnSpc>
                <a:spcPct val="100000"/>
              </a:lnSpc>
              <a:spcBef>
                <a:spcPts val="0"/>
              </a:spcBef>
              <a:spcAft>
                <a:spcPts val="0"/>
              </a:spcAft>
              <a:buSzPts val="5200"/>
              <a:buNone/>
              <a:defRPr sz="5200"/>
            </a:lvl4pPr>
            <a:lvl5pPr lvl="4" algn="l">
              <a:lnSpc>
                <a:spcPct val="100000"/>
              </a:lnSpc>
              <a:spcBef>
                <a:spcPts val="0"/>
              </a:spcBef>
              <a:spcAft>
                <a:spcPts val="0"/>
              </a:spcAft>
              <a:buSzPts val="5200"/>
              <a:buNone/>
              <a:defRPr sz="5200"/>
            </a:lvl5pPr>
            <a:lvl6pPr lvl="5" algn="l">
              <a:lnSpc>
                <a:spcPct val="100000"/>
              </a:lnSpc>
              <a:spcBef>
                <a:spcPts val="0"/>
              </a:spcBef>
              <a:spcAft>
                <a:spcPts val="0"/>
              </a:spcAft>
              <a:buSzPts val="5200"/>
              <a:buNone/>
              <a:defRPr sz="5200"/>
            </a:lvl6pPr>
            <a:lvl7pPr lvl="6" algn="l">
              <a:lnSpc>
                <a:spcPct val="100000"/>
              </a:lnSpc>
              <a:spcBef>
                <a:spcPts val="0"/>
              </a:spcBef>
              <a:spcAft>
                <a:spcPts val="0"/>
              </a:spcAft>
              <a:buSzPts val="5200"/>
              <a:buNone/>
              <a:defRPr sz="5200"/>
            </a:lvl7pPr>
            <a:lvl8pPr lvl="7" algn="l">
              <a:lnSpc>
                <a:spcPct val="100000"/>
              </a:lnSpc>
              <a:spcBef>
                <a:spcPts val="0"/>
              </a:spcBef>
              <a:spcAft>
                <a:spcPts val="0"/>
              </a:spcAft>
              <a:buSzPts val="5200"/>
              <a:buNone/>
              <a:defRPr sz="5200"/>
            </a:lvl8pPr>
            <a:lvl9pPr lvl="8" algn="l">
              <a:lnSpc>
                <a:spcPct val="100000"/>
              </a:lnSpc>
              <a:spcBef>
                <a:spcPts val="0"/>
              </a:spcBef>
              <a:spcAft>
                <a:spcPts val="0"/>
              </a:spcAft>
              <a:buSzPts val="5200"/>
              <a:buNone/>
              <a:defRPr sz="5200"/>
            </a:lvl9pPr>
          </a:lstStyle>
          <a:p>
            <a:endParaRPr/>
          </a:p>
        </p:txBody>
      </p:sp>
      <p:sp>
        <p:nvSpPr>
          <p:cNvPr id="176" name="Google Shape;176;p50"/>
          <p:cNvSpPr txBox="1">
            <a:spLocks noGrp="1"/>
          </p:cNvSpPr>
          <p:nvPr>
            <p:ph type="subTitle" idx="1"/>
          </p:nvPr>
        </p:nvSpPr>
        <p:spPr>
          <a:xfrm>
            <a:off x="311700" y="3894300"/>
            <a:ext cx="8520600" cy="7926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Clr>
                <a:srgbClr val="FFFFFF"/>
              </a:buClr>
              <a:buSzPts val="2400"/>
              <a:buNone/>
              <a:defRPr sz="2400">
                <a:solidFill>
                  <a:srgbClr val="FFFFFF"/>
                </a:solidFill>
              </a:defRPr>
            </a:lvl1pPr>
            <a:lvl2pPr lvl="1" algn="l">
              <a:lnSpc>
                <a:spcPct val="100000"/>
              </a:lnSpc>
              <a:spcBef>
                <a:spcPts val="0"/>
              </a:spcBef>
              <a:spcAft>
                <a:spcPts val="0"/>
              </a:spcAft>
              <a:buSzPts val="2800"/>
              <a:buNone/>
              <a:defRPr sz="2800"/>
            </a:lvl2pPr>
            <a:lvl3pPr lvl="2" algn="l">
              <a:lnSpc>
                <a:spcPct val="100000"/>
              </a:lnSpc>
              <a:spcBef>
                <a:spcPts val="0"/>
              </a:spcBef>
              <a:spcAft>
                <a:spcPts val="0"/>
              </a:spcAft>
              <a:buSzPts val="2800"/>
              <a:buNone/>
              <a:defRPr sz="2800"/>
            </a:lvl3pPr>
            <a:lvl4pPr lvl="3" algn="l">
              <a:lnSpc>
                <a:spcPct val="100000"/>
              </a:lnSpc>
              <a:spcBef>
                <a:spcPts val="0"/>
              </a:spcBef>
              <a:spcAft>
                <a:spcPts val="0"/>
              </a:spcAft>
              <a:buSzPts val="2800"/>
              <a:buNone/>
              <a:defRPr sz="2800"/>
            </a:lvl4pPr>
            <a:lvl5pPr lvl="4" algn="l">
              <a:lnSpc>
                <a:spcPct val="100000"/>
              </a:lnSpc>
              <a:spcBef>
                <a:spcPts val="0"/>
              </a:spcBef>
              <a:spcAft>
                <a:spcPts val="0"/>
              </a:spcAft>
              <a:buSzPts val="2800"/>
              <a:buNone/>
              <a:defRPr sz="2800"/>
            </a:lvl5pPr>
            <a:lvl6pPr lvl="5" algn="l">
              <a:lnSpc>
                <a:spcPct val="100000"/>
              </a:lnSpc>
              <a:spcBef>
                <a:spcPts val="0"/>
              </a:spcBef>
              <a:spcAft>
                <a:spcPts val="0"/>
              </a:spcAft>
              <a:buSzPts val="2800"/>
              <a:buNone/>
              <a:defRPr sz="2800"/>
            </a:lvl6pPr>
            <a:lvl7pPr lvl="6" algn="l">
              <a:lnSpc>
                <a:spcPct val="100000"/>
              </a:lnSpc>
              <a:spcBef>
                <a:spcPts val="0"/>
              </a:spcBef>
              <a:spcAft>
                <a:spcPts val="0"/>
              </a:spcAft>
              <a:buSzPts val="2800"/>
              <a:buNone/>
              <a:defRPr sz="2800"/>
            </a:lvl7pPr>
            <a:lvl8pPr lvl="7" algn="l">
              <a:lnSpc>
                <a:spcPct val="100000"/>
              </a:lnSpc>
              <a:spcBef>
                <a:spcPts val="0"/>
              </a:spcBef>
              <a:spcAft>
                <a:spcPts val="0"/>
              </a:spcAft>
              <a:buSzPts val="2800"/>
              <a:buNone/>
              <a:defRPr sz="2800"/>
            </a:lvl8pPr>
            <a:lvl9pPr lvl="8" algn="l">
              <a:lnSpc>
                <a:spcPct val="100000"/>
              </a:lnSpc>
              <a:spcBef>
                <a:spcPts val="0"/>
              </a:spcBef>
              <a:spcAft>
                <a:spcPts val="0"/>
              </a:spcAft>
              <a:buSzPts val="2800"/>
              <a:buNone/>
              <a:defRPr sz="2800"/>
            </a:lvl9pPr>
          </a:lstStyle>
          <a:p>
            <a:endParaRPr/>
          </a:p>
        </p:txBody>
      </p:sp>
      <p:pic>
        <p:nvPicPr>
          <p:cNvPr id="177" name="Google Shape;177;p50"/>
          <p:cNvPicPr preferRelativeResize="0"/>
          <p:nvPr/>
        </p:nvPicPr>
        <p:blipFill rotWithShape="1">
          <a:blip r:embed="rId3">
            <a:alphaModFix/>
          </a:blip>
          <a:srcRect/>
          <a:stretch/>
        </p:blipFill>
        <p:spPr>
          <a:xfrm>
            <a:off x="402525" y="355877"/>
            <a:ext cx="2694248" cy="408750"/>
          </a:xfrm>
          <a:prstGeom prst="rect">
            <a:avLst/>
          </a:prstGeom>
          <a:noFill/>
          <a:ln>
            <a:noFill/>
          </a:ln>
        </p:spPr>
      </p:pic>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Cover 3">
  <p:cSld name="CUSTOM_1_1">
    <p:spTree>
      <p:nvGrpSpPr>
        <p:cNvPr id="1" name="Shape 178"/>
        <p:cNvGrpSpPr/>
        <p:nvPr/>
      </p:nvGrpSpPr>
      <p:grpSpPr>
        <a:xfrm>
          <a:off x="0" y="0"/>
          <a:ext cx="0" cy="0"/>
          <a:chOff x="0" y="0"/>
          <a:chExt cx="0" cy="0"/>
        </a:xfrm>
      </p:grpSpPr>
      <p:pic>
        <p:nvPicPr>
          <p:cNvPr id="179" name="Google Shape;179;p51"/>
          <p:cNvPicPr preferRelativeResize="0"/>
          <p:nvPr/>
        </p:nvPicPr>
        <p:blipFill rotWithShape="1">
          <a:blip r:embed="rId2">
            <a:alphaModFix/>
          </a:blip>
          <a:srcRect t="7812" b="7813"/>
          <a:stretch/>
        </p:blipFill>
        <p:spPr>
          <a:xfrm>
            <a:off x="0" y="0"/>
            <a:ext cx="9144006" cy="5143504"/>
          </a:xfrm>
          <a:prstGeom prst="rect">
            <a:avLst/>
          </a:prstGeom>
          <a:noFill/>
          <a:ln>
            <a:noFill/>
          </a:ln>
        </p:spPr>
      </p:pic>
      <p:sp>
        <p:nvSpPr>
          <p:cNvPr id="180" name="Google Shape;180;p51"/>
          <p:cNvSpPr txBox="1">
            <a:spLocks noGrp="1"/>
          </p:cNvSpPr>
          <p:nvPr>
            <p:ph type="ctrTitle"/>
          </p:nvPr>
        </p:nvSpPr>
        <p:spPr>
          <a:xfrm>
            <a:off x="311708" y="1804750"/>
            <a:ext cx="8520600" cy="20526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Clr>
                <a:srgbClr val="FFFFFF"/>
              </a:buClr>
              <a:buSzPts val="4800"/>
              <a:buNone/>
              <a:defRPr sz="4800">
                <a:solidFill>
                  <a:srgbClr val="FFFFFF"/>
                </a:solidFill>
              </a:defRPr>
            </a:lvl1pPr>
            <a:lvl2pPr lvl="1" algn="l">
              <a:lnSpc>
                <a:spcPct val="100000"/>
              </a:lnSpc>
              <a:spcBef>
                <a:spcPts val="0"/>
              </a:spcBef>
              <a:spcAft>
                <a:spcPts val="0"/>
              </a:spcAft>
              <a:buSzPts val="5200"/>
              <a:buNone/>
              <a:defRPr sz="5200"/>
            </a:lvl2pPr>
            <a:lvl3pPr lvl="2" algn="l">
              <a:lnSpc>
                <a:spcPct val="100000"/>
              </a:lnSpc>
              <a:spcBef>
                <a:spcPts val="0"/>
              </a:spcBef>
              <a:spcAft>
                <a:spcPts val="0"/>
              </a:spcAft>
              <a:buSzPts val="5200"/>
              <a:buNone/>
              <a:defRPr sz="5200"/>
            </a:lvl3pPr>
            <a:lvl4pPr lvl="3" algn="l">
              <a:lnSpc>
                <a:spcPct val="100000"/>
              </a:lnSpc>
              <a:spcBef>
                <a:spcPts val="0"/>
              </a:spcBef>
              <a:spcAft>
                <a:spcPts val="0"/>
              </a:spcAft>
              <a:buSzPts val="5200"/>
              <a:buNone/>
              <a:defRPr sz="5200"/>
            </a:lvl4pPr>
            <a:lvl5pPr lvl="4" algn="l">
              <a:lnSpc>
                <a:spcPct val="100000"/>
              </a:lnSpc>
              <a:spcBef>
                <a:spcPts val="0"/>
              </a:spcBef>
              <a:spcAft>
                <a:spcPts val="0"/>
              </a:spcAft>
              <a:buSzPts val="5200"/>
              <a:buNone/>
              <a:defRPr sz="5200"/>
            </a:lvl5pPr>
            <a:lvl6pPr lvl="5" algn="l">
              <a:lnSpc>
                <a:spcPct val="100000"/>
              </a:lnSpc>
              <a:spcBef>
                <a:spcPts val="0"/>
              </a:spcBef>
              <a:spcAft>
                <a:spcPts val="0"/>
              </a:spcAft>
              <a:buSzPts val="5200"/>
              <a:buNone/>
              <a:defRPr sz="5200"/>
            </a:lvl6pPr>
            <a:lvl7pPr lvl="6" algn="l">
              <a:lnSpc>
                <a:spcPct val="100000"/>
              </a:lnSpc>
              <a:spcBef>
                <a:spcPts val="0"/>
              </a:spcBef>
              <a:spcAft>
                <a:spcPts val="0"/>
              </a:spcAft>
              <a:buSzPts val="5200"/>
              <a:buNone/>
              <a:defRPr sz="5200"/>
            </a:lvl7pPr>
            <a:lvl8pPr lvl="7" algn="l">
              <a:lnSpc>
                <a:spcPct val="100000"/>
              </a:lnSpc>
              <a:spcBef>
                <a:spcPts val="0"/>
              </a:spcBef>
              <a:spcAft>
                <a:spcPts val="0"/>
              </a:spcAft>
              <a:buSzPts val="5200"/>
              <a:buNone/>
              <a:defRPr sz="5200"/>
            </a:lvl8pPr>
            <a:lvl9pPr lvl="8" algn="l">
              <a:lnSpc>
                <a:spcPct val="100000"/>
              </a:lnSpc>
              <a:spcBef>
                <a:spcPts val="0"/>
              </a:spcBef>
              <a:spcAft>
                <a:spcPts val="0"/>
              </a:spcAft>
              <a:buSzPts val="5200"/>
              <a:buNone/>
              <a:defRPr sz="5200"/>
            </a:lvl9pPr>
          </a:lstStyle>
          <a:p>
            <a:endParaRPr/>
          </a:p>
        </p:txBody>
      </p:sp>
      <p:sp>
        <p:nvSpPr>
          <p:cNvPr id="181" name="Google Shape;181;p51"/>
          <p:cNvSpPr txBox="1">
            <a:spLocks noGrp="1"/>
          </p:cNvSpPr>
          <p:nvPr>
            <p:ph type="subTitle" idx="1"/>
          </p:nvPr>
        </p:nvSpPr>
        <p:spPr>
          <a:xfrm>
            <a:off x="311700" y="3894300"/>
            <a:ext cx="8520600" cy="7926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Clr>
                <a:srgbClr val="FFFFFF"/>
              </a:buClr>
              <a:buSzPts val="2400"/>
              <a:buNone/>
              <a:defRPr sz="2400">
                <a:solidFill>
                  <a:srgbClr val="FFFFFF"/>
                </a:solidFill>
              </a:defRPr>
            </a:lvl1pPr>
            <a:lvl2pPr lvl="1" algn="l">
              <a:lnSpc>
                <a:spcPct val="100000"/>
              </a:lnSpc>
              <a:spcBef>
                <a:spcPts val="0"/>
              </a:spcBef>
              <a:spcAft>
                <a:spcPts val="0"/>
              </a:spcAft>
              <a:buSzPts val="2800"/>
              <a:buNone/>
              <a:defRPr sz="2800"/>
            </a:lvl2pPr>
            <a:lvl3pPr lvl="2" algn="l">
              <a:lnSpc>
                <a:spcPct val="100000"/>
              </a:lnSpc>
              <a:spcBef>
                <a:spcPts val="0"/>
              </a:spcBef>
              <a:spcAft>
                <a:spcPts val="0"/>
              </a:spcAft>
              <a:buSzPts val="2800"/>
              <a:buNone/>
              <a:defRPr sz="2800"/>
            </a:lvl3pPr>
            <a:lvl4pPr lvl="3" algn="l">
              <a:lnSpc>
                <a:spcPct val="100000"/>
              </a:lnSpc>
              <a:spcBef>
                <a:spcPts val="0"/>
              </a:spcBef>
              <a:spcAft>
                <a:spcPts val="0"/>
              </a:spcAft>
              <a:buSzPts val="2800"/>
              <a:buNone/>
              <a:defRPr sz="2800"/>
            </a:lvl4pPr>
            <a:lvl5pPr lvl="4" algn="l">
              <a:lnSpc>
                <a:spcPct val="100000"/>
              </a:lnSpc>
              <a:spcBef>
                <a:spcPts val="0"/>
              </a:spcBef>
              <a:spcAft>
                <a:spcPts val="0"/>
              </a:spcAft>
              <a:buSzPts val="2800"/>
              <a:buNone/>
              <a:defRPr sz="2800"/>
            </a:lvl5pPr>
            <a:lvl6pPr lvl="5" algn="l">
              <a:lnSpc>
                <a:spcPct val="100000"/>
              </a:lnSpc>
              <a:spcBef>
                <a:spcPts val="0"/>
              </a:spcBef>
              <a:spcAft>
                <a:spcPts val="0"/>
              </a:spcAft>
              <a:buSzPts val="2800"/>
              <a:buNone/>
              <a:defRPr sz="2800"/>
            </a:lvl6pPr>
            <a:lvl7pPr lvl="6" algn="l">
              <a:lnSpc>
                <a:spcPct val="100000"/>
              </a:lnSpc>
              <a:spcBef>
                <a:spcPts val="0"/>
              </a:spcBef>
              <a:spcAft>
                <a:spcPts val="0"/>
              </a:spcAft>
              <a:buSzPts val="2800"/>
              <a:buNone/>
              <a:defRPr sz="2800"/>
            </a:lvl7pPr>
            <a:lvl8pPr lvl="7" algn="l">
              <a:lnSpc>
                <a:spcPct val="100000"/>
              </a:lnSpc>
              <a:spcBef>
                <a:spcPts val="0"/>
              </a:spcBef>
              <a:spcAft>
                <a:spcPts val="0"/>
              </a:spcAft>
              <a:buSzPts val="2800"/>
              <a:buNone/>
              <a:defRPr sz="2800"/>
            </a:lvl8pPr>
            <a:lvl9pPr lvl="8" algn="l">
              <a:lnSpc>
                <a:spcPct val="100000"/>
              </a:lnSpc>
              <a:spcBef>
                <a:spcPts val="0"/>
              </a:spcBef>
              <a:spcAft>
                <a:spcPts val="0"/>
              </a:spcAft>
              <a:buSzPts val="2800"/>
              <a:buNone/>
              <a:defRPr sz="2800"/>
            </a:lvl9pPr>
          </a:lstStyle>
          <a:p>
            <a:endParaRPr/>
          </a:p>
        </p:txBody>
      </p:sp>
      <p:pic>
        <p:nvPicPr>
          <p:cNvPr id="182" name="Google Shape;182;p51"/>
          <p:cNvPicPr preferRelativeResize="0"/>
          <p:nvPr/>
        </p:nvPicPr>
        <p:blipFill rotWithShape="1">
          <a:blip r:embed="rId3">
            <a:alphaModFix/>
          </a:blip>
          <a:srcRect/>
          <a:stretch/>
        </p:blipFill>
        <p:spPr>
          <a:xfrm>
            <a:off x="402525" y="355877"/>
            <a:ext cx="2694248" cy="408750"/>
          </a:xfrm>
          <a:prstGeom prst="rect">
            <a:avLst/>
          </a:prstGeom>
          <a:noFill/>
          <a:ln>
            <a:noFill/>
          </a:ln>
        </p:spPr>
      </p:pic>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Cover 4">
  <p:cSld name="CUSTOM_1_1_1">
    <p:spTree>
      <p:nvGrpSpPr>
        <p:cNvPr id="1" name="Shape 183"/>
        <p:cNvGrpSpPr/>
        <p:nvPr/>
      </p:nvGrpSpPr>
      <p:grpSpPr>
        <a:xfrm>
          <a:off x="0" y="0"/>
          <a:ext cx="0" cy="0"/>
          <a:chOff x="0" y="0"/>
          <a:chExt cx="0" cy="0"/>
        </a:xfrm>
      </p:grpSpPr>
      <p:pic>
        <p:nvPicPr>
          <p:cNvPr id="184" name="Google Shape;184;p52"/>
          <p:cNvPicPr preferRelativeResize="0"/>
          <p:nvPr/>
        </p:nvPicPr>
        <p:blipFill rotWithShape="1">
          <a:blip r:embed="rId2">
            <a:alphaModFix/>
          </a:blip>
          <a:srcRect t="7812" b="7813"/>
          <a:stretch/>
        </p:blipFill>
        <p:spPr>
          <a:xfrm>
            <a:off x="0" y="0"/>
            <a:ext cx="9144003" cy="5143508"/>
          </a:xfrm>
          <a:prstGeom prst="rect">
            <a:avLst/>
          </a:prstGeom>
          <a:noFill/>
          <a:ln>
            <a:noFill/>
          </a:ln>
        </p:spPr>
      </p:pic>
      <p:sp>
        <p:nvSpPr>
          <p:cNvPr id="185" name="Google Shape;185;p52"/>
          <p:cNvSpPr txBox="1">
            <a:spLocks noGrp="1"/>
          </p:cNvSpPr>
          <p:nvPr>
            <p:ph type="ctrTitle"/>
          </p:nvPr>
        </p:nvSpPr>
        <p:spPr>
          <a:xfrm>
            <a:off x="311708" y="1804750"/>
            <a:ext cx="8520600" cy="20526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Clr>
                <a:srgbClr val="FFFFFF"/>
              </a:buClr>
              <a:buSzPts val="4800"/>
              <a:buNone/>
              <a:defRPr sz="4800">
                <a:solidFill>
                  <a:srgbClr val="FFFFFF"/>
                </a:solidFill>
              </a:defRPr>
            </a:lvl1pPr>
            <a:lvl2pPr lvl="1" algn="l">
              <a:lnSpc>
                <a:spcPct val="100000"/>
              </a:lnSpc>
              <a:spcBef>
                <a:spcPts val="0"/>
              </a:spcBef>
              <a:spcAft>
                <a:spcPts val="0"/>
              </a:spcAft>
              <a:buSzPts val="5200"/>
              <a:buNone/>
              <a:defRPr sz="5200"/>
            </a:lvl2pPr>
            <a:lvl3pPr lvl="2" algn="l">
              <a:lnSpc>
                <a:spcPct val="100000"/>
              </a:lnSpc>
              <a:spcBef>
                <a:spcPts val="0"/>
              </a:spcBef>
              <a:spcAft>
                <a:spcPts val="0"/>
              </a:spcAft>
              <a:buSzPts val="5200"/>
              <a:buNone/>
              <a:defRPr sz="5200"/>
            </a:lvl3pPr>
            <a:lvl4pPr lvl="3" algn="l">
              <a:lnSpc>
                <a:spcPct val="100000"/>
              </a:lnSpc>
              <a:spcBef>
                <a:spcPts val="0"/>
              </a:spcBef>
              <a:spcAft>
                <a:spcPts val="0"/>
              </a:spcAft>
              <a:buSzPts val="5200"/>
              <a:buNone/>
              <a:defRPr sz="5200"/>
            </a:lvl4pPr>
            <a:lvl5pPr lvl="4" algn="l">
              <a:lnSpc>
                <a:spcPct val="100000"/>
              </a:lnSpc>
              <a:spcBef>
                <a:spcPts val="0"/>
              </a:spcBef>
              <a:spcAft>
                <a:spcPts val="0"/>
              </a:spcAft>
              <a:buSzPts val="5200"/>
              <a:buNone/>
              <a:defRPr sz="5200"/>
            </a:lvl5pPr>
            <a:lvl6pPr lvl="5" algn="l">
              <a:lnSpc>
                <a:spcPct val="100000"/>
              </a:lnSpc>
              <a:spcBef>
                <a:spcPts val="0"/>
              </a:spcBef>
              <a:spcAft>
                <a:spcPts val="0"/>
              </a:spcAft>
              <a:buSzPts val="5200"/>
              <a:buNone/>
              <a:defRPr sz="5200"/>
            </a:lvl6pPr>
            <a:lvl7pPr lvl="6" algn="l">
              <a:lnSpc>
                <a:spcPct val="100000"/>
              </a:lnSpc>
              <a:spcBef>
                <a:spcPts val="0"/>
              </a:spcBef>
              <a:spcAft>
                <a:spcPts val="0"/>
              </a:spcAft>
              <a:buSzPts val="5200"/>
              <a:buNone/>
              <a:defRPr sz="5200"/>
            </a:lvl7pPr>
            <a:lvl8pPr lvl="7" algn="l">
              <a:lnSpc>
                <a:spcPct val="100000"/>
              </a:lnSpc>
              <a:spcBef>
                <a:spcPts val="0"/>
              </a:spcBef>
              <a:spcAft>
                <a:spcPts val="0"/>
              </a:spcAft>
              <a:buSzPts val="5200"/>
              <a:buNone/>
              <a:defRPr sz="5200"/>
            </a:lvl8pPr>
            <a:lvl9pPr lvl="8" algn="l">
              <a:lnSpc>
                <a:spcPct val="100000"/>
              </a:lnSpc>
              <a:spcBef>
                <a:spcPts val="0"/>
              </a:spcBef>
              <a:spcAft>
                <a:spcPts val="0"/>
              </a:spcAft>
              <a:buSzPts val="5200"/>
              <a:buNone/>
              <a:defRPr sz="5200"/>
            </a:lvl9pPr>
          </a:lstStyle>
          <a:p>
            <a:endParaRPr/>
          </a:p>
        </p:txBody>
      </p:sp>
      <p:sp>
        <p:nvSpPr>
          <p:cNvPr id="186" name="Google Shape;186;p52"/>
          <p:cNvSpPr txBox="1">
            <a:spLocks noGrp="1"/>
          </p:cNvSpPr>
          <p:nvPr>
            <p:ph type="subTitle" idx="1"/>
          </p:nvPr>
        </p:nvSpPr>
        <p:spPr>
          <a:xfrm>
            <a:off x="311700" y="3894300"/>
            <a:ext cx="8520600" cy="7926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Clr>
                <a:srgbClr val="FFFFFF"/>
              </a:buClr>
              <a:buSzPts val="2400"/>
              <a:buNone/>
              <a:defRPr sz="2400">
                <a:solidFill>
                  <a:srgbClr val="FFFFFF"/>
                </a:solidFill>
              </a:defRPr>
            </a:lvl1pPr>
            <a:lvl2pPr lvl="1" algn="l">
              <a:lnSpc>
                <a:spcPct val="100000"/>
              </a:lnSpc>
              <a:spcBef>
                <a:spcPts val="0"/>
              </a:spcBef>
              <a:spcAft>
                <a:spcPts val="0"/>
              </a:spcAft>
              <a:buSzPts val="2800"/>
              <a:buNone/>
              <a:defRPr sz="2800"/>
            </a:lvl2pPr>
            <a:lvl3pPr lvl="2" algn="l">
              <a:lnSpc>
                <a:spcPct val="100000"/>
              </a:lnSpc>
              <a:spcBef>
                <a:spcPts val="0"/>
              </a:spcBef>
              <a:spcAft>
                <a:spcPts val="0"/>
              </a:spcAft>
              <a:buSzPts val="2800"/>
              <a:buNone/>
              <a:defRPr sz="2800"/>
            </a:lvl3pPr>
            <a:lvl4pPr lvl="3" algn="l">
              <a:lnSpc>
                <a:spcPct val="100000"/>
              </a:lnSpc>
              <a:spcBef>
                <a:spcPts val="0"/>
              </a:spcBef>
              <a:spcAft>
                <a:spcPts val="0"/>
              </a:spcAft>
              <a:buSzPts val="2800"/>
              <a:buNone/>
              <a:defRPr sz="2800"/>
            </a:lvl4pPr>
            <a:lvl5pPr lvl="4" algn="l">
              <a:lnSpc>
                <a:spcPct val="100000"/>
              </a:lnSpc>
              <a:spcBef>
                <a:spcPts val="0"/>
              </a:spcBef>
              <a:spcAft>
                <a:spcPts val="0"/>
              </a:spcAft>
              <a:buSzPts val="2800"/>
              <a:buNone/>
              <a:defRPr sz="2800"/>
            </a:lvl5pPr>
            <a:lvl6pPr lvl="5" algn="l">
              <a:lnSpc>
                <a:spcPct val="100000"/>
              </a:lnSpc>
              <a:spcBef>
                <a:spcPts val="0"/>
              </a:spcBef>
              <a:spcAft>
                <a:spcPts val="0"/>
              </a:spcAft>
              <a:buSzPts val="2800"/>
              <a:buNone/>
              <a:defRPr sz="2800"/>
            </a:lvl6pPr>
            <a:lvl7pPr lvl="6" algn="l">
              <a:lnSpc>
                <a:spcPct val="100000"/>
              </a:lnSpc>
              <a:spcBef>
                <a:spcPts val="0"/>
              </a:spcBef>
              <a:spcAft>
                <a:spcPts val="0"/>
              </a:spcAft>
              <a:buSzPts val="2800"/>
              <a:buNone/>
              <a:defRPr sz="2800"/>
            </a:lvl7pPr>
            <a:lvl8pPr lvl="7" algn="l">
              <a:lnSpc>
                <a:spcPct val="100000"/>
              </a:lnSpc>
              <a:spcBef>
                <a:spcPts val="0"/>
              </a:spcBef>
              <a:spcAft>
                <a:spcPts val="0"/>
              </a:spcAft>
              <a:buSzPts val="2800"/>
              <a:buNone/>
              <a:defRPr sz="2800"/>
            </a:lvl8pPr>
            <a:lvl9pPr lvl="8" algn="l">
              <a:lnSpc>
                <a:spcPct val="100000"/>
              </a:lnSpc>
              <a:spcBef>
                <a:spcPts val="0"/>
              </a:spcBef>
              <a:spcAft>
                <a:spcPts val="0"/>
              </a:spcAft>
              <a:buSzPts val="2800"/>
              <a:buNone/>
              <a:defRPr sz="2800"/>
            </a:lvl9pPr>
          </a:lstStyle>
          <a:p>
            <a:endParaRPr/>
          </a:p>
        </p:txBody>
      </p:sp>
      <p:pic>
        <p:nvPicPr>
          <p:cNvPr id="187" name="Google Shape;187;p52"/>
          <p:cNvPicPr preferRelativeResize="0"/>
          <p:nvPr/>
        </p:nvPicPr>
        <p:blipFill rotWithShape="1">
          <a:blip r:embed="rId3">
            <a:alphaModFix/>
          </a:blip>
          <a:srcRect/>
          <a:stretch/>
        </p:blipFill>
        <p:spPr>
          <a:xfrm>
            <a:off x="402525" y="355877"/>
            <a:ext cx="2694248" cy="408750"/>
          </a:xfrm>
          <a:prstGeom prst="rect">
            <a:avLst/>
          </a:prstGeom>
          <a:noFill/>
          <a:ln>
            <a:noFill/>
          </a:ln>
        </p:spPr>
      </p:pic>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Cover 5">
  <p:cSld name="CUSTOM_1_1_1_1">
    <p:spTree>
      <p:nvGrpSpPr>
        <p:cNvPr id="1" name="Shape 188"/>
        <p:cNvGrpSpPr/>
        <p:nvPr/>
      </p:nvGrpSpPr>
      <p:grpSpPr>
        <a:xfrm>
          <a:off x="0" y="0"/>
          <a:ext cx="0" cy="0"/>
          <a:chOff x="0" y="0"/>
          <a:chExt cx="0" cy="0"/>
        </a:xfrm>
      </p:grpSpPr>
      <p:pic>
        <p:nvPicPr>
          <p:cNvPr id="189" name="Google Shape;189;p53"/>
          <p:cNvPicPr preferRelativeResize="0"/>
          <p:nvPr/>
        </p:nvPicPr>
        <p:blipFill rotWithShape="1">
          <a:blip r:embed="rId2">
            <a:alphaModFix/>
          </a:blip>
          <a:srcRect t="7812" b="7813"/>
          <a:stretch/>
        </p:blipFill>
        <p:spPr>
          <a:xfrm>
            <a:off x="0" y="0"/>
            <a:ext cx="9144006" cy="5143504"/>
          </a:xfrm>
          <a:prstGeom prst="rect">
            <a:avLst/>
          </a:prstGeom>
          <a:noFill/>
          <a:ln>
            <a:noFill/>
          </a:ln>
        </p:spPr>
      </p:pic>
      <p:sp>
        <p:nvSpPr>
          <p:cNvPr id="190" name="Google Shape;190;p53"/>
          <p:cNvSpPr txBox="1">
            <a:spLocks noGrp="1"/>
          </p:cNvSpPr>
          <p:nvPr>
            <p:ph type="ctrTitle"/>
          </p:nvPr>
        </p:nvSpPr>
        <p:spPr>
          <a:xfrm>
            <a:off x="311708" y="1804750"/>
            <a:ext cx="8520600" cy="20526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Clr>
                <a:srgbClr val="FFFFFF"/>
              </a:buClr>
              <a:buSzPts val="4800"/>
              <a:buNone/>
              <a:defRPr sz="4800">
                <a:solidFill>
                  <a:srgbClr val="FFFFFF"/>
                </a:solidFill>
              </a:defRPr>
            </a:lvl1pPr>
            <a:lvl2pPr lvl="1" algn="l">
              <a:lnSpc>
                <a:spcPct val="100000"/>
              </a:lnSpc>
              <a:spcBef>
                <a:spcPts val="0"/>
              </a:spcBef>
              <a:spcAft>
                <a:spcPts val="0"/>
              </a:spcAft>
              <a:buSzPts val="5200"/>
              <a:buNone/>
              <a:defRPr sz="5200"/>
            </a:lvl2pPr>
            <a:lvl3pPr lvl="2" algn="l">
              <a:lnSpc>
                <a:spcPct val="100000"/>
              </a:lnSpc>
              <a:spcBef>
                <a:spcPts val="0"/>
              </a:spcBef>
              <a:spcAft>
                <a:spcPts val="0"/>
              </a:spcAft>
              <a:buSzPts val="5200"/>
              <a:buNone/>
              <a:defRPr sz="5200"/>
            </a:lvl3pPr>
            <a:lvl4pPr lvl="3" algn="l">
              <a:lnSpc>
                <a:spcPct val="100000"/>
              </a:lnSpc>
              <a:spcBef>
                <a:spcPts val="0"/>
              </a:spcBef>
              <a:spcAft>
                <a:spcPts val="0"/>
              </a:spcAft>
              <a:buSzPts val="5200"/>
              <a:buNone/>
              <a:defRPr sz="5200"/>
            </a:lvl4pPr>
            <a:lvl5pPr lvl="4" algn="l">
              <a:lnSpc>
                <a:spcPct val="100000"/>
              </a:lnSpc>
              <a:spcBef>
                <a:spcPts val="0"/>
              </a:spcBef>
              <a:spcAft>
                <a:spcPts val="0"/>
              </a:spcAft>
              <a:buSzPts val="5200"/>
              <a:buNone/>
              <a:defRPr sz="5200"/>
            </a:lvl5pPr>
            <a:lvl6pPr lvl="5" algn="l">
              <a:lnSpc>
                <a:spcPct val="100000"/>
              </a:lnSpc>
              <a:spcBef>
                <a:spcPts val="0"/>
              </a:spcBef>
              <a:spcAft>
                <a:spcPts val="0"/>
              </a:spcAft>
              <a:buSzPts val="5200"/>
              <a:buNone/>
              <a:defRPr sz="5200"/>
            </a:lvl6pPr>
            <a:lvl7pPr lvl="6" algn="l">
              <a:lnSpc>
                <a:spcPct val="100000"/>
              </a:lnSpc>
              <a:spcBef>
                <a:spcPts val="0"/>
              </a:spcBef>
              <a:spcAft>
                <a:spcPts val="0"/>
              </a:spcAft>
              <a:buSzPts val="5200"/>
              <a:buNone/>
              <a:defRPr sz="5200"/>
            </a:lvl7pPr>
            <a:lvl8pPr lvl="7" algn="l">
              <a:lnSpc>
                <a:spcPct val="100000"/>
              </a:lnSpc>
              <a:spcBef>
                <a:spcPts val="0"/>
              </a:spcBef>
              <a:spcAft>
                <a:spcPts val="0"/>
              </a:spcAft>
              <a:buSzPts val="5200"/>
              <a:buNone/>
              <a:defRPr sz="5200"/>
            </a:lvl8pPr>
            <a:lvl9pPr lvl="8" algn="l">
              <a:lnSpc>
                <a:spcPct val="100000"/>
              </a:lnSpc>
              <a:spcBef>
                <a:spcPts val="0"/>
              </a:spcBef>
              <a:spcAft>
                <a:spcPts val="0"/>
              </a:spcAft>
              <a:buSzPts val="5200"/>
              <a:buNone/>
              <a:defRPr sz="5200"/>
            </a:lvl9pPr>
          </a:lstStyle>
          <a:p>
            <a:endParaRPr/>
          </a:p>
        </p:txBody>
      </p:sp>
      <p:sp>
        <p:nvSpPr>
          <p:cNvPr id="191" name="Google Shape;191;p53"/>
          <p:cNvSpPr txBox="1">
            <a:spLocks noGrp="1"/>
          </p:cNvSpPr>
          <p:nvPr>
            <p:ph type="subTitle" idx="1"/>
          </p:nvPr>
        </p:nvSpPr>
        <p:spPr>
          <a:xfrm>
            <a:off x="311700" y="3894300"/>
            <a:ext cx="8520600" cy="7926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Clr>
                <a:srgbClr val="FFFFFF"/>
              </a:buClr>
              <a:buSzPts val="2400"/>
              <a:buNone/>
              <a:defRPr sz="2400">
                <a:solidFill>
                  <a:srgbClr val="FFFFFF"/>
                </a:solidFill>
              </a:defRPr>
            </a:lvl1pPr>
            <a:lvl2pPr lvl="1" algn="l">
              <a:lnSpc>
                <a:spcPct val="100000"/>
              </a:lnSpc>
              <a:spcBef>
                <a:spcPts val="0"/>
              </a:spcBef>
              <a:spcAft>
                <a:spcPts val="0"/>
              </a:spcAft>
              <a:buSzPts val="2800"/>
              <a:buNone/>
              <a:defRPr sz="2800"/>
            </a:lvl2pPr>
            <a:lvl3pPr lvl="2" algn="l">
              <a:lnSpc>
                <a:spcPct val="100000"/>
              </a:lnSpc>
              <a:spcBef>
                <a:spcPts val="0"/>
              </a:spcBef>
              <a:spcAft>
                <a:spcPts val="0"/>
              </a:spcAft>
              <a:buSzPts val="2800"/>
              <a:buNone/>
              <a:defRPr sz="2800"/>
            </a:lvl3pPr>
            <a:lvl4pPr lvl="3" algn="l">
              <a:lnSpc>
                <a:spcPct val="100000"/>
              </a:lnSpc>
              <a:spcBef>
                <a:spcPts val="0"/>
              </a:spcBef>
              <a:spcAft>
                <a:spcPts val="0"/>
              </a:spcAft>
              <a:buSzPts val="2800"/>
              <a:buNone/>
              <a:defRPr sz="2800"/>
            </a:lvl4pPr>
            <a:lvl5pPr lvl="4" algn="l">
              <a:lnSpc>
                <a:spcPct val="100000"/>
              </a:lnSpc>
              <a:spcBef>
                <a:spcPts val="0"/>
              </a:spcBef>
              <a:spcAft>
                <a:spcPts val="0"/>
              </a:spcAft>
              <a:buSzPts val="2800"/>
              <a:buNone/>
              <a:defRPr sz="2800"/>
            </a:lvl5pPr>
            <a:lvl6pPr lvl="5" algn="l">
              <a:lnSpc>
                <a:spcPct val="100000"/>
              </a:lnSpc>
              <a:spcBef>
                <a:spcPts val="0"/>
              </a:spcBef>
              <a:spcAft>
                <a:spcPts val="0"/>
              </a:spcAft>
              <a:buSzPts val="2800"/>
              <a:buNone/>
              <a:defRPr sz="2800"/>
            </a:lvl6pPr>
            <a:lvl7pPr lvl="6" algn="l">
              <a:lnSpc>
                <a:spcPct val="100000"/>
              </a:lnSpc>
              <a:spcBef>
                <a:spcPts val="0"/>
              </a:spcBef>
              <a:spcAft>
                <a:spcPts val="0"/>
              </a:spcAft>
              <a:buSzPts val="2800"/>
              <a:buNone/>
              <a:defRPr sz="2800"/>
            </a:lvl7pPr>
            <a:lvl8pPr lvl="7" algn="l">
              <a:lnSpc>
                <a:spcPct val="100000"/>
              </a:lnSpc>
              <a:spcBef>
                <a:spcPts val="0"/>
              </a:spcBef>
              <a:spcAft>
                <a:spcPts val="0"/>
              </a:spcAft>
              <a:buSzPts val="2800"/>
              <a:buNone/>
              <a:defRPr sz="2800"/>
            </a:lvl8pPr>
            <a:lvl9pPr lvl="8" algn="l">
              <a:lnSpc>
                <a:spcPct val="100000"/>
              </a:lnSpc>
              <a:spcBef>
                <a:spcPts val="0"/>
              </a:spcBef>
              <a:spcAft>
                <a:spcPts val="0"/>
              </a:spcAft>
              <a:buSzPts val="2800"/>
              <a:buNone/>
              <a:defRPr sz="2800"/>
            </a:lvl9pPr>
          </a:lstStyle>
          <a:p>
            <a:endParaRPr/>
          </a:p>
        </p:txBody>
      </p:sp>
      <p:pic>
        <p:nvPicPr>
          <p:cNvPr id="192" name="Google Shape;192;p53"/>
          <p:cNvPicPr preferRelativeResize="0"/>
          <p:nvPr/>
        </p:nvPicPr>
        <p:blipFill rotWithShape="1">
          <a:blip r:embed="rId3">
            <a:alphaModFix/>
          </a:blip>
          <a:srcRect/>
          <a:stretch/>
        </p:blipFill>
        <p:spPr>
          <a:xfrm>
            <a:off x="402525" y="355877"/>
            <a:ext cx="2694248" cy="408750"/>
          </a:xfrm>
          <a:prstGeom prst="rect">
            <a:avLst/>
          </a:prstGeom>
          <a:noFill/>
          <a:ln>
            <a:noFill/>
          </a:ln>
        </p:spPr>
      </p:pic>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Cover 6">
  <p:cSld name="CUSTOM_1_1_1_1_1">
    <p:spTree>
      <p:nvGrpSpPr>
        <p:cNvPr id="1" name="Shape 193"/>
        <p:cNvGrpSpPr/>
        <p:nvPr/>
      </p:nvGrpSpPr>
      <p:grpSpPr>
        <a:xfrm>
          <a:off x="0" y="0"/>
          <a:ext cx="0" cy="0"/>
          <a:chOff x="0" y="0"/>
          <a:chExt cx="0" cy="0"/>
        </a:xfrm>
      </p:grpSpPr>
      <p:pic>
        <p:nvPicPr>
          <p:cNvPr id="194" name="Google Shape;194;p54"/>
          <p:cNvPicPr preferRelativeResize="0"/>
          <p:nvPr/>
        </p:nvPicPr>
        <p:blipFill rotWithShape="1">
          <a:blip r:embed="rId2">
            <a:alphaModFix/>
          </a:blip>
          <a:srcRect t="7741" b="7748"/>
          <a:stretch/>
        </p:blipFill>
        <p:spPr>
          <a:xfrm>
            <a:off x="0" y="0"/>
            <a:ext cx="9144003" cy="5143507"/>
          </a:xfrm>
          <a:prstGeom prst="rect">
            <a:avLst/>
          </a:prstGeom>
          <a:noFill/>
          <a:ln>
            <a:noFill/>
          </a:ln>
        </p:spPr>
      </p:pic>
      <p:sp>
        <p:nvSpPr>
          <p:cNvPr id="195" name="Google Shape;195;p54"/>
          <p:cNvSpPr txBox="1">
            <a:spLocks noGrp="1"/>
          </p:cNvSpPr>
          <p:nvPr>
            <p:ph type="ctrTitle"/>
          </p:nvPr>
        </p:nvSpPr>
        <p:spPr>
          <a:xfrm>
            <a:off x="311708" y="1804750"/>
            <a:ext cx="8520600" cy="20526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Clr>
                <a:srgbClr val="FFFFFF"/>
              </a:buClr>
              <a:buSzPts val="4800"/>
              <a:buNone/>
              <a:defRPr sz="4800">
                <a:solidFill>
                  <a:srgbClr val="FFFFFF"/>
                </a:solidFill>
              </a:defRPr>
            </a:lvl1pPr>
            <a:lvl2pPr lvl="1" algn="l">
              <a:lnSpc>
                <a:spcPct val="100000"/>
              </a:lnSpc>
              <a:spcBef>
                <a:spcPts val="0"/>
              </a:spcBef>
              <a:spcAft>
                <a:spcPts val="0"/>
              </a:spcAft>
              <a:buSzPts val="5200"/>
              <a:buNone/>
              <a:defRPr sz="5200"/>
            </a:lvl2pPr>
            <a:lvl3pPr lvl="2" algn="l">
              <a:lnSpc>
                <a:spcPct val="100000"/>
              </a:lnSpc>
              <a:spcBef>
                <a:spcPts val="0"/>
              </a:spcBef>
              <a:spcAft>
                <a:spcPts val="0"/>
              </a:spcAft>
              <a:buSzPts val="5200"/>
              <a:buNone/>
              <a:defRPr sz="5200"/>
            </a:lvl3pPr>
            <a:lvl4pPr lvl="3" algn="l">
              <a:lnSpc>
                <a:spcPct val="100000"/>
              </a:lnSpc>
              <a:spcBef>
                <a:spcPts val="0"/>
              </a:spcBef>
              <a:spcAft>
                <a:spcPts val="0"/>
              </a:spcAft>
              <a:buSzPts val="5200"/>
              <a:buNone/>
              <a:defRPr sz="5200"/>
            </a:lvl4pPr>
            <a:lvl5pPr lvl="4" algn="l">
              <a:lnSpc>
                <a:spcPct val="100000"/>
              </a:lnSpc>
              <a:spcBef>
                <a:spcPts val="0"/>
              </a:spcBef>
              <a:spcAft>
                <a:spcPts val="0"/>
              </a:spcAft>
              <a:buSzPts val="5200"/>
              <a:buNone/>
              <a:defRPr sz="5200"/>
            </a:lvl5pPr>
            <a:lvl6pPr lvl="5" algn="l">
              <a:lnSpc>
                <a:spcPct val="100000"/>
              </a:lnSpc>
              <a:spcBef>
                <a:spcPts val="0"/>
              </a:spcBef>
              <a:spcAft>
                <a:spcPts val="0"/>
              </a:spcAft>
              <a:buSzPts val="5200"/>
              <a:buNone/>
              <a:defRPr sz="5200"/>
            </a:lvl6pPr>
            <a:lvl7pPr lvl="6" algn="l">
              <a:lnSpc>
                <a:spcPct val="100000"/>
              </a:lnSpc>
              <a:spcBef>
                <a:spcPts val="0"/>
              </a:spcBef>
              <a:spcAft>
                <a:spcPts val="0"/>
              </a:spcAft>
              <a:buSzPts val="5200"/>
              <a:buNone/>
              <a:defRPr sz="5200"/>
            </a:lvl7pPr>
            <a:lvl8pPr lvl="7" algn="l">
              <a:lnSpc>
                <a:spcPct val="100000"/>
              </a:lnSpc>
              <a:spcBef>
                <a:spcPts val="0"/>
              </a:spcBef>
              <a:spcAft>
                <a:spcPts val="0"/>
              </a:spcAft>
              <a:buSzPts val="5200"/>
              <a:buNone/>
              <a:defRPr sz="5200"/>
            </a:lvl8pPr>
            <a:lvl9pPr lvl="8" algn="l">
              <a:lnSpc>
                <a:spcPct val="100000"/>
              </a:lnSpc>
              <a:spcBef>
                <a:spcPts val="0"/>
              </a:spcBef>
              <a:spcAft>
                <a:spcPts val="0"/>
              </a:spcAft>
              <a:buSzPts val="5200"/>
              <a:buNone/>
              <a:defRPr sz="5200"/>
            </a:lvl9pPr>
          </a:lstStyle>
          <a:p>
            <a:endParaRPr/>
          </a:p>
        </p:txBody>
      </p:sp>
      <p:sp>
        <p:nvSpPr>
          <p:cNvPr id="196" name="Google Shape;196;p54"/>
          <p:cNvSpPr txBox="1">
            <a:spLocks noGrp="1"/>
          </p:cNvSpPr>
          <p:nvPr>
            <p:ph type="subTitle" idx="1"/>
          </p:nvPr>
        </p:nvSpPr>
        <p:spPr>
          <a:xfrm>
            <a:off x="311700" y="3894300"/>
            <a:ext cx="8520600" cy="7926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Clr>
                <a:srgbClr val="FFFFFF"/>
              </a:buClr>
              <a:buSzPts val="2400"/>
              <a:buNone/>
              <a:defRPr sz="2400">
                <a:solidFill>
                  <a:srgbClr val="FFFFFF"/>
                </a:solidFill>
              </a:defRPr>
            </a:lvl1pPr>
            <a:lvl2pPr lvl="1" algn="l">
              <a:lnSpc>
                <a:spcPct val="100000"/>
              </a:lnSpc>
              <a:spcBef>
                <a:spcPts val="0"/>
              </a:spcBef>
              <a:spcAft>
                <a:spcPts val="0"/>
              </a:spcAft>
              <a:buSzPts val="2800"/>
              <a:buNone/>
              <a:defRPr sz="2800"/>
            </a:lvl2pPr>
            <a:lvl3pPr lvl="2" algn="l">
              <a:lnSpc>
                <a:spcPct val="100000"/>
              </a:lnSpc>
              <a:spcBef>
                <a:spcPts val="0"/>
              </a:spcBef>
              <a:spcAft>
                <a:spcPts val="0"/>
              </a:spcAft>
              <a:buSzPts val="2800"/>
              <a:buNone/>
              <a:defRPr sz="2800"/>
            </a:lvl3pPr>
            <a:lvl4pPr lvl="3" algn="l">
              <a:lnSpc>
                <a:spcPct val="100000"/>
              </a:lnSpc>
              <a:spcBef>
                <a:spcPts val="0"/>
              </a:spcBef>
              <a:spcAft>
                <a:spcPts val="0"/>
              </a:spcAft>
              <a:buSzPts val="2800"/>
              <a:buNone/>
              <a:defRPr sz="2800"/>
            </a:lvl4pPr>
            <a:lvl5pPr lvl="4" algn="l">
              <a:lnSpc>
                <a:spcPct val="100000"/>
              </a:lnSpc>
              <a:spcBef>
                <a:spcPts val="0"/>
              </a:spcBef>
              <a:spcAft>
                <a:spcPts val="0"/>
              </a:spcAft>
              <a:buSzPts val="2800"/>
              <a:buNone/>
              <a:defRPr sz="2800"/>
            </a:lvl5pPr>
            <a:lvl6pPr lvl="5" algn="l">
              <a:lnSpc>
                <a:spcPct val="100000"/>
              </a:lnSpc>
              <a:spcBef>
                <a:spcPts val="0"/>
              </a:spcBef>
              <a:spcAft>
                <a:spcPts val="0"/>
              </a:spcAft>
              <a:buSzPts val="2800"/>
              <a:buNone/>
              <a:defRPr sz="2800"/>
            </a:lvl6pPr>
            <a:lvl7pPr lvl="6" algn="l">
              <a:lnSpc>
                <a:spcPct val="100000"/>
              </a:lnSpc>
              <a:spcBef>
                <a:spcPts val="0"/>
              </a:spcBef>
              <a:spcAft>
                <a:spcPts val="0"/>
              </a:spcAft>
              <a:buSzPts val="2800"/>
              <a:buNone/>
              <a:defRPr sz="2800"/>
            </a:lvl7pPr>
            <a:lvl8pPr lvl="7" algn="l">
              <a:lnSpc>
                <a:spcPct val="100000"/>
              </a:lnSpc>
              <a:spcBef>
                <a:spcPts val="0"/>
              </a:spcBef>
              <a:spcAft>
                <a:spcPts val="0"/>
              </a:spcAft>
              <a:buSzPts val="2800"/>
              <a:buNone/>
              <a:defRPr sz="2800"/>
            </a:lvl8pPr>
            <a:lvl9pPr lvl="8" algn="l">
              <a:lnSpc>
                <a:spcPct val="100000"/>
              </a:lnSpc>
              <a:spcBef>
                <a:spcPts val="0"/>
              </a:spcBef>
              <a:spcAft>
                <a:spcPts val="0"/>
              </a:spcAft>
              <a:buSzPts val="2800"/>
              <a:buNone/>
              <a:defRPr sz="2800"/>
            </a:lvl9pPr>
          </a:lstStyle>
          <a:p>
            <a:endParaRPr/>
          </a:p>
        </p:txBody>
      </p:sp>
      <p:pic>
        <p:nvPicPr>
          <p:cNvPr id="197" name="Google Shape;197;p54"/>
          <p:cNvPicPr preferRelativeResize="0"/>
          <p:nvPr/>
        </p:nvPicPr>
        <p:blipFill rotWithShape="1">
          <a:blip r:embed="rId3">
            <a:alphaModFix/>
          </a:blip>
          <a:srcRect/>
          <a:stretch/>
        </p:blipFill>
        <p:spPr>
          <a:xfrm>
            <a:off x="402525" y="355877"/>
            <a:ext cx="2694248" cy="408750"/>
          </a:xfrm>
          <a:prstGeom prst="rect">
            <a:avLst/>
          </a:prstGeom>
          <a:noFill/>
          <a:ln>
            <a:noFill/>
          </a:ln>
        </p:spPr>
      </p:pic>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Cover 7">
  <p:cSld name="CUSTOM_1_1_1_1_1_1">
    <p:spTree>
      <p:nvGrpSpPr>
        <p:cNvPr id="1" name="Shape 198"/>
        <p:cNvGrpSpPr/>
        <p:nvPr/>
      </p:nvGrpSpPr>
      <p:grpSpPr>
        <a:xfrm>
          <a:off x="0" y="0"/>
          <a:ext cx="0" cy="0"/>
          <a:chOff x="0" y="0"/>
          <a:chExt cx="0" cy="0"/>
        </a:xfrm>
      </p:grpSpPr>
      <p:pic>
        <p:nvPicPr>
          <p:cNvPr id="199" name="Google Shape;199;p55"/>
          <p:cNvPicPr preferRelativeResize="0"/>
          <p:nvPr/>
        </p:nvPicPr>
        <p:blipFill rotWithShape="1">
          <a:blip r:embed="rId2">
            <a:alphaModFix/>
          </a:blip>
          <a:srcRect t="31248" b="31252"/>
          <a:stretch/>
        </p:blipFill>
        <p:spPr>
          <a:xfrm>
            <a:off x="0" y="0"/>
            <a:ext cx="9144006" cy="5143513"/>
          </a:xfrm>
          <a:prstGeom prst="rect">
            <a:avLst/>
          </a:prstGeom>
          <a:noFill/>
          <a:ln>
            <a:noFill/>
          </a:ln>
        </p:spPr>
      </p:pic>
      <p:sp>
        <p:nvSpPr>
          <p:cNvPr id="200" name="Google Shape;200;p55"/>
          <p:cNvSpPr txBox="1">
            <a:spLocks noGrp="1"/>
          </p:cNvSpPr>
          <p:nvPr>
            <p:ph type="ctrTitle"/>
          </p:nvPr>
        </p:nvSpPr>
        <p:spPr>
          <a:xfrm>
            <a:off x="311708" y="1804750"/>
            <a:ext cx="8520600" cy="20526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Clr>
                <a:srgbClr val="FFFFFF"/>
              </a:buClr>
              <a:buSzPts val="4800"/>
              <a:buNone/>
              <a:defRPr sz="4800">
                <a:solidFill>
                  <a:srgbClr val="FFFFFF"/>
                </a:solidFill>
              </a:defRPr>
            </a:lvl1pPr>
            <a:lvl2pPr lvl="1" algn="l">
              <a:lnSpc>
                <a:spcPct val="100000"/>
              </a:lnSpc>
              <a:spcBef>
                <a:spcPts val="0"/>
              </a:spcBef>
              <a:spcAft>
                <a:spcPts val="0"/>
              </a:spcAft>
              <a:buSzPts val="5200"/>
              <a:buNone/>
              <a:defRPr sz="5200"/>
            </a:lvl2pPr>
            <a:lvl3pPr lvl="2" algn="l">
              <a:lnSpc>
                <a:spcPct val="100000"/>
              </a:lnSpc>
              <a:spcBef>
                <a:spcPts val="0"/>
              </a:spcBef>
              <a:spcAft>
                <a:spcPts val="0"/>
              </a:spcAft>
              <a:buSzPts val="5200"/>
              <a:buNone/>
              <a:defRPr sz="5200"/>
            </a:lvl3pPr>
            <a:lvl4pPr lvl="3" algn="l">
              <a:lnSpc>
                <a:spcPct val="100000"/>
              </a:lnSpc>
              <a:spcBef>
                <a:spcPts val="0"/>
              </a:spcBef>
              <a:spcAft>
                <a:spcPts val="0"/>
              </a:spcAft>
              <a:buSzPts val="5200"/>
              <a:buNone/>
              <a:defRPr sz="5200"/>
            </a:lvl4pPr>
            <a:lvl5pPr lvl="4" algn="l">
              <a:lnSpc>
                <a:spcPct val="100000"/>
              </a:lnSpc>
              <a:spcBef>
                <a:spcPts val="0"/>
              </a:spcBef>
              <a:spcAft>
                <a:spcPts val="0"/>
              </a:spcAft>
              <a:buSzPts val="5200"/>
              <a:buNone/>
              <a:defRPr sz="5200"/>
            </a:lvl5pPr>
            <a:lvl6pPr lvl="5" algn="l">
              <a:lnSpc>
                <a:spcPct val="100000"/>
              </a:lnSpc>
              <a:spcBef>
                <a:spcPts val="0"/>
              </a:spcBef>
              <a:spcAft>
                <a:spcPts val="0"/>
              </a:spcAft>
              <a:buSzPts val="5200"/>
              <a:buNone/>
              <a:defRPr sz="5200"/>
            </a:lvl6pPr>
            <a:lvl7pPr lvl="6" algn="l">
              <a:lnSpc>
                <a:spcPct val="100000"/>
              </a:lnSpc>
              <a:spcBef>
                <a:spcPts val="0"/>
              </a:spcBef>
              <a:spcAft>
                <a:spcPts val="0"/>
              </a:spcAft>
              <a:buSzPts val="5200"/>
              <a:buNone/>
              <a:defRPr sz="5200"/>
            </a:lvl7pPr>
            <a:lvl8pPr lvl="7" algn="l">
              <a:lnSpc>
                <a:spcPct val="100000"/>
              </a:lnSpc>
              <a:spcBef>
                <a:spcPts val="0"/>
              </a:spcBef>
              <a:spcAft>
                <a:spcPts val="0"/>
              </a:spcAft>
              <a:buSzPts val="5200"/>
              <a:buNone/>
              <a:defRPr sz="5200"/>
            </a:lvl8pPr>
            <a:lvl9pPr lvl="8" algn="l">
              <a:lnSpc>
                <a:spcPct val="100000"/>
              </a:lnSpc>
              <a:spcBef>
                <a:spcPts val="0"/>
              </a:spcBef>
              <a:spcAft>
                <a:spcPts val="0"/>
              </a:spcAft>
              <a:buSzPts val="5200"/>
              <a:buNone/>
              <a:defRPr sz="5200"/>
            </a:lvl9pPr>
          </a:lstStyle>
          <a:p>
            <a:endParaRPr/>
          </a:p>
        </p:txBody>
      </p:sp>
      <p:sp>
        <p:nvSpPr>
          <p:cNvPr id="201" name="Google Shape;201;p55"/>
          <p:cNvSpPr txBox="1">
            <a:spLocks noGrp="1"/>
          </p:cNvSpPr>
          <p:nvPr>
            <p:ph type="subTitle" idx="1"/>
          </p:nvPr>
        </p:nvSpPr>
        <p:spPr>
          <a:xfrm>
            <a:off x="311700" y="3894300"/>
            <a:ext cx="8520600" cy="7926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Clr>
                <a:srgbClr val="FFFFFF"/>
              </a:buClr>
              <a:buSzPts val="2400"/>
              <a:buNone/>
              <a:defRPr sz="2400">
                <a:solidFill>
                  <a:srgbClr val="FFFFFF"/>
                </a:solidFill>
              </a:defRPr>
            </a:lvl1pPr>
            <a:lvl2pPr lvl="1" algn="l">
              <a:lnSpc>
                <a:spcPct val="100000"/>
              </a:lnSpc>
              <a:spcBef>
                <a:spcPts val="0"/>
              </a:spcBef>
              <a:spcAft>
                <a:spcPts val="0"/>
              </a:spcAft>
              <a:buSzPts val="2800"/>
              <a:buNone/>
              <a:defRPr sz="2800"/>
            </a:lvl2pPr>
            <a:lvl3pPr lvl="2" algn="l">
              <a:lnSpc>
                <a:spcPct val="100000"/>
              </a:lnSpc>
              <a:spcBef>
                <a:spcPts val="0"/>
              </a:spcBef>
              <a:spcAft>
                <a:spcPts val="0"/>
              </a:spcAft>
              <a:buSzPts val="2800"/>
              <a:buNone/>
              <a:defRPr sz="2800"/>
            </a:lvl3pPr>
            <a:lvl4pPr lvl="3" algn="l">
              <a:lnSpc>
                <a:spcPct val="100000"/>
              </a:lnSpc>
              <a:spcBef>
                <a:spcPts val="0"/>
              </a:spcBef>
              <a:spcAft>
                <a:spcPts val="0"/>
              </a:spcAft>
              <a:buSzPts val="2800"/>
              <a:buNone/>
              <a:defRPr sz="2800"/>
            </a:lvl4pPr>
            <a:lvl5pPr lvl="4" algn="l">
              <a:lnSpc>
                <a:spcPct val="100000"/>
              </a:lnSpc>
              <a:spcBef>
                <a:spcPts val="0"/>
              </a:spcBef>
              <a:spcAft>
                <a:spcPts val="0"/>
              </a:spcAft>
              <a:buSzPts val="2800"/>
              <a:buNone/>
              <a:defRPr sz="2800"/>
            </a:lvl5pPr>
            <a:lvl6pPr lvl="5" algn="l">
              <a:lnSpc>
                <a:spcPct val="100000"/>
              </a:lnSpc>
              <a:spcBef>
                <a:spcPts val="0"/>
              </a:spcBef>
              <a:spcAft>
                <a:spcPts val="0"/>
              </a:spcAft>
              <a:buSzPts val="2800"/>
              <a:buNone/>
              <a:defRPr sz="2800"/>
            </a:lvl6pPr>
            <a:lvl7pPr lvl="6" algn="l">
              <a:lnSpc>
                <a:spcPct val="100000"/>
              </a:lnSpc>
              <a:spcBef>
                <a:spcPts val="0"/>
              </a:spcBef>
              <a:spcAft>
                <a:spcPts val="0"/>
              </a:spcAft>
              <a:buSzPts val="2800"/>
              <a:buNone/>
              <a:defRPr sz="2800"/>
            </a:lvl7pPr>
            <a:lvl8pPr lvl="7" algn="l">
              <a:lnSpc>
                <a:spcPct val="100000"/>
              </a:lnSpc>
              <a:spcBef>
                <a:spcPts val="0"/>
              </a:spcBef>
              <a:spcAft>
                <a:spcPts val="0"/>
              </a:spcAft>
              <a:buSzPts val="2800"/>
              <a:buNone/>
              <a:defRPr sz="2800"/>
            </a:lvl8pPr>
            <a:lvl9pPr lvl="8" algn="l">
              <a:lnSpc>
                <a:spcPct val="100000"/>
              </a:lnSpc>
              <a:spcBef>
                <a:spcPts val="0"/>
              </a:spcBef>
              <a:spcAft>
                <a:spcPts val="0"/>
              </a:spcAft>
              <a:buSzPts val="2800"/>
              <a:buNone/>
              <a:defRPr sz="2800"/>
            </a:lvl9pPr>
          </a:lstStyle>
          <a:p>
            <a:endParaRPr/>
          </a:p>
        </p:txBody>
      </p:sp>
      <p:pic>
        <p:nvPicPr>
          <p:cNvPr id="202" name="Google Shape;202;p55"/>
          <p:cNvPicPr preferRelativeResize="0"/>
          <p:nvPr/>
        </p:nvPicPr>
        <p:blipFill rotWithShape="1">
          <a:blip r:embed="rId3">
            <a:alphaModFix/>
          </a:blip>
          <a:srcRect/>
          <a:stretch/>
        </p:blipFill>
        <p:spPr>
          <a:xfrm>
            <a:off x="402525" y="355877"/>
            <a:ext cx="2694248" cy="408750"/>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5"/>
        <p:cNvGrpSpPr/>
        <p:nvPr/>
      </p:nvGrpSpPr>
      <p:grpSpPr>
        <a:xfrm>
          <a:off x="0" y="0"/>
          <a:ext cx="0" cy="0"/>
          <a:chOff x="0" y="0"/>
          <a:chExt cx="0" cy="0"/>
        </a:xfrm>
      </p:grpSpPr>
      <p:sp>
        <p:nvSpPr>
          <p:cNvPr id="26" name="Google Shape;26;p18"/>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27" name="Google Shape;27;p18"/>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1600"/>
              </a:spcBef>
              <a:spcAft>
                <a:spcPts val="0"/>
              </a:spcAft>
              <a:buSzPts val="1400"/>
              <a:buChar char="○"/>
              <a:defRPr/>
            </a:lvl2pPr>
            <a:lvl3pPr marL="1371600" lvl="2" indent="-317500" algn="l">
              <a:lnSpc>
                <a:spcPct val="115000"/>
              </a:lnSpc>
              <a:spcBef>
                <a:spcPts val="1600"/>
              </a:spcBef>
              <a:spcAft>
                <a:spcPts val="0"/>
              </a:spcAft>
              <a:buSzPts val="1400"/>
              <a:buChar char="■"/>
              <a:defRPr/>
            </a:lvl3pPr>
            <a:lvl4pPr marL="1828800" lvl="3" indent="-317500" algn="l">
              <a:lnSpc>
                <a:spcPct val="115000"/>
              </a:lnSpc>
              <a:spcBef>
                <a:spcPts val="1600"/>
              </a:spcBef>
              <a:spcAft>
                <a:spcPts val="0"/>
              </a:spcAft>
              <a:buSzPts val="1400"/>
              <a:buChar char="●"/>
              <a:defRPr/>
            </a:lvl4pPr>
            <a:lvl5pPr marL="2286000" lvl="4" indent="-317500" algn="l">
              <a:lnSpc>
                <a:spcPct val="115000"/>
              </a:lnSpc>
              <a:spcBef>
                <a:spcPts val="1600"/>
              </a:spcBef>
              <a:spcAft>
                <a:spcPts val="0"/>
              </a:spcAft>
              <a:buSzPts val="1400"/>
              <a:buChar char="○"/>
              <a:defRPr/>
            </a:lvl5pPr>
            <a:lvl6pPr marL="2743200" lvl="5" indent="-317500" algn="l">
              <a:lnSpc>
                <a:spcPct val="115000"/>
              </a:lnSpc>
              <a:spcBef>
                <a:spcPts val="1600"/>
              </a:spcBef>
              <a:spcAft>
                <a:spcPts val="0"/>
              </a:spcAft>
              <a:buSzPts val="1400"/>
              <a:buChar char="■"/>
              <a:defRPr/>
            </a:lvl6pPr>
            <a:lvl7pPr marL="3200400" lvl="6" indent="-317500" algn="l">
              <a:lnSpc>
                <a:spcPct val="115000"/>
              </a:lnSpc>
              <a:spcBef>
                <a:spcPts val="1600"/>
              </a:spcBef>
              <a:spcAft>
                <a:spcPts val="0"/>
              </a:spcAft>
              <a:buSzPts val="1400"/>
              <a:buChar char="●"/>
              <a:defRPr/>
            </a:lvl7pPr>
            <a:lvl8pPr marL="3657600" lvl="7" indent="-317500" algn="l">
              <a:lnSpc>
                <a:spcPct val="115000"/>
              </a:lnSpc>
              <a:spcBef>
                <a:spcPts val="1600"/>
              </a:spcBef>
              <a:spcAft>
                <a:spcPts val="0"/>
              </a:spcAft>
              <a:buSzPts val="1400"/>
              <a:buChar char="○"/>
              <a:defRPr/>
            </a:lvl8pPr>
            <a:lvl9pPr marL="4114800" lvl="8" indent="-317500" algn="l">
              <a:lnSpc>
                <a:spcPct val="115000"/>
              </a:lnSpc>
              <a:spcBef>
                <a:spcPts val="1600"/>
              </a:spcBef>
              <a:spcAft>
                <a:spcPts val="1600"/>
              </a:spcAft>
              <a:buSzPts val="1400"/>
              <a:buChar char="■"/>
              <a:defRPr/>
            </a:lvl9pPr>
          </a:lstStyle>
          <a:p>
            <a:endParaRPr/>
          </a:p>
        </p:txBody>
      </p:sp>
      <p:sp>
        <p:nvSpPr>
          <p:cNvPr id="28" name="Google Shape;28;p1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Cover 8">
  <p:cSld name="CUSTOM_1_1_1_1_1_1_1">
    <p:bg>
      <p:bgPr>
        <a:solidFill>
          <a:srgbClr val="383838"/>
        </a:solidFill>
        <a:effectLst/>
      </p:bgPr>
    </p:bg>
    <p:spTree>
      <p:nvGrpSpPr>
        <p:cNvPr id="1" name="Shape 203"/>
        <p:cNvGrpSpPr/>
        <p:nvPr/>
      </p:nvGrpSpPr>
      <p:grpSpPr>
        <a:xfrm>
          <a:off x="0" y="0"/>
          <a:ext cx="0" cy="0"/>
          <a:chOff x="0" y="0"/>
          <a:chExt cx="0" cy="0"/>
        </a:xfrm>
      </p:grpSpPr>
      <p:sp>
        <p:nvSpPr>
          <p:cNvPr id="204" name="Google Shape;204;p56"/>
          <p:cNvSpPr txBox="1">
            <a:spLocks noGrp="1"/>
          </p:cNvSpPr>
          <p:nvPr>
            <p:ph type="ctrTitle"/>
          </p:nvPr>
        </p:nvSpPr>
        <p:spPr>
          <a:xfrm>
            <a:off x="311708" y="1804750"/>
            <a:ext cx="8520600" cy="20526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Clr>
                <a:srgbClr val="FFFFFF"/>
              </a:buClr>
              <a:buSzPts val="4800"/>
              <a:buNone/>
              <a:defRPr sz="4800">
                <a:solidFill>
                  <a:srgbClr val="FFFFFF"/>
                </a:solidFill>
              </a:defRPr>
            </a:lvl1pPr>
            <a:lvl2pPr lvl="1" algn="l">
              <a:lnSpc>
                <a:spcPct val="100000"/>
              </a:lnSpc>
              <a:spcBef>
                <a:spcPts val="0"/>
              </a:spcBef>
              <a:spcAft>
                <a:spcPts val="0"/>
              </a:spcAft>
              <a:buSzPts val="5200"/>
              <a:buNone/>
              <a:defRPr sz="5200"/>
            </a:lvl2pPr>
            <a:lvl3pPr lvl="2" algn="l">
              <a:lnSpc>
                <a:spcPct val="100000"/>
              </a:lnSpc>
              <a:spcBef>
                <a:spcPts val="0"/>
              </a:spcBef>
              <a:spcAft>
                <a:spcPts val="0"/>
              </a:spcAft>
              <a:buSzPts val="5200"/>
              <a:buNone/>
              <a:defRPr sz="5200"/>
            </a:lvl3pPr>
            <a:lvl4pPr lvl="3" algn="l">
              <a:lnSpc>
                <a:spcPct val="100000"/>
              </a:lnSpc>
              <a:spcBef>
                <a:spcPts val="0"/>
              </a:spcBef>
              <a:spcAft>
                <a:spcPts val="0"/>
              </a:spcAft>
              <a:buSzPts val="5200"/>
              <a:buNone/>
              <a:defRPr sz="5200"/>
            </a:lvl4pPr>
            <a:lvl5pPr lvl="4" algn="l">
              <a:lnSpc>
                <a:spcPct val="100000"/>
              </a:lnSpc>
              <a:spcBef>
                <a:spcPts val="0"/>
              </a:spcBef>
              <a:spcAft>
                <a:spcPts val="0"/>
              </a:spcAft>
              <a:buSzPts val="5200"/>
              <a:buNone/>
              <a:defRPr sz="5200"/>
            </a:lvl5pPr>
            <a:lvl6pPr lvl="5" algn="l">
              <a:lnSpc>
                <a:spcPct val="100000"/>
              </a:lnSpc>
              <a:spcBef>
                <a:spcPts val="0"/>
              </a:spcBef>
              <a:spcAft>
                <a:spcPts val="0"/>
              </a:spcAft>
              <a:buSzPts val="5200"/>
              <a:buNone/>
              <a:defRPr sz="5200"/>
            </a:lvl6pPr>
            <a:lvl7pPr lvl="6" algn="l">
              <a:lnSpc>
                <a:spcPct val="100000"/>
              </a:lnSpc>
              <a:spcBef>
                <a:spcPts val="0"/>
              </a:spcBef>
              <a:spcAft>
                <a:spcPts val="0"/>
              </a:spcAft>
              <a:buSzPts val="5200"/>
              <a:buNone/>
              <a:defRPr sz="5200"/>
            </a:lvl7pPr>
            <a:lvl8pPr lvl="7" algn="l">
              <a:lnSpc>
                <a:spcPct val="100000"/>
              </a:lnSpc>
              <a:spcBef>
                <a:spcPts val="0"/>
              </a:spcBef>
              <a:spcAft>
                <a:spcPts val="0"/>
              </a:spcAft>
              <a:buSzPts val="5200"/>
              <a:buNone/>
              <a:defRPr sz="5200"/>
            </a:lvl8pPr>
            <a:lvl9pPr lvl="8" algn="l">
              <a:lnSpc>
                <a:spcPct val="100000"/>
              </a:lnSpc>
              <a:spcBef>
                <a:spcPts val="0"/>
              </a:spcBef>
              <a:spcAft>
                <a:spcPts val="0"/>
              </a:spcAft>
              <a:buSzPts val="5200"/>
              <a:buNone/>
              <a:defRPr sz="5200"/>
            </a:lvl9pPr>
          </a:lstStyle>
          <a:p>
            <a:endParaRPr/>
          </a:p>
        </p:txBody>
      </p:sp>
      <p:sp>
        <p:nvSpPr>
          <p:cNvPr id="205" name="Google Shape;205;p56"/>
          <p:cNvSpPr txBox="1">
            <a:spLocks noGrp="1"/>
          </p:cNvSpPr>
          <p:nvPr>
            <p:ph type="subTitle" idx="1"/>
          </p:nvPr>
        </p:nvSpPr>
        <p:spPr>
          <a:xfrm>
            <a:off x="311700" y="3894300"/>
            <a:ext cx="8520600" cy="7926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Clr>
                <a:srgbClr val="FFFFFF"/>
              </a:buClr>
              <a:buSzPts val="2400"/>
              <a:buNone/>
              <a:defRPr sz="2400">
                <a:solidFill>
                  <a:srgbClr val="FFFFFF"/>
                </a:solidFill>
              </a:defRPr>
            </a:lvl1pPr>
            <a:lvl2pPr lvl="1" algn="l">
              <a:lnSpc>
                <a:spcPct val="100000"/>
              </a:lnSpc>
              <a:spcBef>
                <a:spcPts val="0"/>
              </a:spcBef>
              <a:spcAft>
                <a:spcPts val="0"/>
              </a:spcAft>
              <a:buSzPts val="2800"/>
              <a:buNone/>
              <a:defRPr sz="2800"/>
            </a:lvl2pPr>
            <a:lvl3pPr lvl="2" algn="l">
              <a:lnSpc>
                <a:spcPct val="100000"/>
              </a:lnSpc>
              <a:spcBef>
                <a:spcPts val="0"/>
              </a:spcBef>
              <a:spcAft>
                <a:spcPts val="0"/>
              </a:spcAft>
              <a:buSzPts val="2800"/>
              <a:buNone/>
              <a:defRPr sz="2800"/>
            </a:lvl3pPr>
            <a:lvl4pPr lvl="3" algn="l">
              <a:lnSpc>
                <a:spcPct val="100000"/>
              </a:lnSpc>
              <a:spcBef>
                <a:spcPts val="0"/>
              </a:spcBef>
              <a:spcAft>
                <a:spcPts val="0"/>
              </a:spcAft>
              <a:buSzPts val="2800"/>
              <a:buNone/>
              <a:defRPr sz="2800"/>
            </a:lvl4pPr>
            <a:lvl5pPr lvl="4" algn="l">
              <a:lnSpc>
                <a:spcPct val="100000"/>
              </a:lnSpc>
              <a:spcBef>
                <a:spcPts val="0"/>
              </a:spcBef>
              <a:spcAft>
                <a:spcPts val="0"/>
              </a:spcAft>
              <a:buSzPts val="2800"/>
              <a:buNone/>
              <a:defRPr sz="2800"/>
            </a:lvl5pPr>
            <a:lvl6pPr lvl="5" algn="l">
              <a:lnSpc>
                <a:spcPct val="100000"/>
              </a:lnSpc>
              <a:spcBef>
                <a:spcPts val="0"/>
              </a:spcBef>
              <a:spcAft>
                <a:spcPts val="0"/>
              </a:spcAft>
              <a:buSzPts val="2800"/>
              <a:buNone/>
              <a:defRPr sz="2800"/>
            </a:lvl6pPr>
            <a:lvl7pPr lvl="6" algn="l">
              <a:lnSpc>
                <a:spcPct val="100000"/>
              </a:lnSpc>
              <a:spcBef>
                <a:spcPts val="0"/>
              </a:spcBef>
              <a:spcAft>
                <a:spcPts val="0"/>
              </a:spcAft>
              <a:buSzPts val="2800"/>
              <a:buNone/>
              <a:defRPr sz="2800"/>
            </a:lvl7pPr>
            <a:lvl8pPr lvl="7" algn="l">
              <a:lnSpc>
                <a:spcPct val="100000"/>
              </a:lnSpc>
              <a:spcBef>
                <a:spcPts val="0"/>
              </a:spcBef>
              <a:spcAft>
                <a:spcPts val="0"/>
              </a:spcAft>
              <a:buSzPts val="2800"/>
              <a:buNone/>
              <a:defRPr sz="2800"/>
            </a:lvl8pPr>
            <a:lvl9pPr lvl="8" algn="l">
              <a:lnSpc>
                <a:spcPct val="100000"/>
              </a:lnSpc>
              <a:spcBef>
                <a:spcPts val="0"/>
              </a:spcBef>
              <a:spcAft>
                <a:spcPts val="0"/>
              </a:spcAft>
              <a:buSzPts val="2800"/>
              <a:buNone/>
              <a:defRPr sz="2800"/>
            </a:lvl9pPr>
          </a:lstStyle>
          <a:p>
            <a:endParaRPr/>
          </a:p>
        </p:txBody>
      </p:sp>
      <p:pic>
        <p:nvPicPr>
          <p:cNvPr id="206" name="Google Shape;206;p56"/>
          <p:cNvPicPr preferRelativeResize="0"/>
          <p:nvPr/>
        </p:nvPicPr>
        <p:blipFill rotWithShape="1">
          <a:blip r:embed="rId2">
            <a:alphaModFix/>
          </a:blip>
          <a:srcRect b="10"/>
          <a:stretch/>
        </p:blipFill>
        <p:spPr>
          <a:xfrm>
            <a:off x="402525" y="355877"/>
            <a:ext cx="2694248" cy="408750"/>
          </a:xfrm>
          <a:prstGeom prst="rect">
            <a:avLst/>
          </a:prstGeom>
          <a:noFill/>
          <a:ln>
            <a:noFill/>
          </a:ln>
        </p:spPr>
      </p:pic>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Cover 9">
  <p:cSld name="CUSTOM_1_1_1_1_1_1_1_1">
    <p:bg>
      <p:bgPr>
        <a:solidFill>
          <a:srgbClr val="D8352A"/>
        </a:solidFill>
        <a:effectLst/>
      </p:bgPr>
    </p:bg>
    <p:spTree>
      <p:nvGrpSpPr>
        <p:cNvPr id="1" name="Shape 207"/>
        <p:cNvGrpSpPr/>
        <p:nvPr/>
      </p:nvGrpSpPr>
      <p:grpSpPr>
        <a:xfrm>
          <a:off x="0" y="0"/>
          <a:ext cx="0" cy="0"/>
          <a:chOff x="0" y="0"/>
          <a:chExt cx="0" cy="0"/>
        </a:xfrm>
      </p:grpSpPr>
      <p:sp>
        <p:nvSpPr>
          <p:cNvPr id="208" name="Google Shape;208;p57"/>
          <p:cNvSpPr txBox="1">
            <a:spLocks noGrp="1"/>
          </p:cNvSpPr>
          <p:nvPr>
            <p:ph type="ctrTitle"/>
          </p:nvPr>
        </p:nvSpPr>
        <p:spPr>
          <a:xfrm>
            <a:off x="311708" y="1804750"/>
            <a:ext cx="8520600" cy="20526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Clr>
                <a:srgbClr val="FFFFFF"/>
              </a:buClr>
              <a:buSzPts val="4800"/>
              <a:buNone/>
              <a:defRPr sz="4800">
                <a:solidFill>
                  <a:srgbClr val="FFFFFF"/>
                </a:solidFill>
              </a:defRPr>
            </a:lvl1pPr>
            <a:lvl2pPr lvl="1" algn="l">
              <a:lnSpc>
                <a:spcPct val="100000"/>
              </a:lnSpc>
              <a:spcBef>
                <a:spcPts val="0"/>
              </a:spcBef>
              <a:spcAft>
                <a:spcPts val="0"/>
              </a:spcAft>
              <a:buSzPts val="5200"/>
              <a:buNone/>
              <a:defRPr sz="5200"/>
            </a:lvl2pPr>
            <a:lvl3pPr lvl="2" algn="l">
              <a:lnSpc>
                <a:spcPct val="100000"/>
              </a:lnSpc>
              <a:spcBef>
                <a:spcPts val="0"/>
              </a:spcBef>
              <a:spcAft>
                <a:spcPts val="0"/>
              </a:spcAft>
              <a:buSzPts val="5200"/>
              <a:buNone/>
              <a:defRPr sz="5200"/>
            </a:lvl3pPr>
            <a:lvl4pPr lvl="3" algn="l">
              <a:lnSpc>
                <a:spcPct val="100000"/>
              </a:lnSpc>
              <a:spcBef>
                <a:spcPts val="0"/>
              </a:spcBef>
              <a:spcAft>
                <a:spcPts val="0"/>
              </a:spcAft>
              <a:buSzPts val="5200"/>
              <a:buNone/>
              <a:defRPr sz="5200"/>
            </a:lvl4pPr>
            <a:lvl5pPr lvl="4" algn="l">
              <a:lnSpc>
                <a:spcPct val="100000"/>
              </a:lnSpc>
              <a:spcBef>
                <a:spcPts val="0"/>
              </a:spcBef>
              <a:spcAft>
                <a:spcPts val="0"/>
              </a:spcAft>
              <a:buSzPts val="5200"/>
              <a:buNone/>
              <a:defRPr sz="5200"/>
            </a:lvl5pPr>
            <a:lvl6pPr lvl="5" algn="l">
              <a:lnSpc>
                <a:spcPct val="100000"/>
              </a:lnSpc>
              <a:spcBef>
                <a:spcPts val="0"/>
              </a:spcBef>
              <a:spcAft>
                <a:spcPts val="0"/>
              </a:spcAft>
              <a:buSzPts val="5200"/>
              <a:buNone/>
              <a:defRPr sz="5200"/>
            </a:lvl6pPr>
            <a:lvl7pPr lvl="6" algn="l">
              <a:lnSpc>
                <a:spcPct val="100000"/>
              </a:lnSpc>
              <a:spcBef>
                <a:spcPts val="0"/>
              </a:spcBef>
              <a:spcAft>
                <a:spcPts val="0"/>
              </a:spcAft>
              <a:buSzPts val="5200"/>
              <a:buNone/>
              <a:defRPr sz="5200"/>
            </a:lvl7pPr>
            <a:lvl8pPr lvl="7" algn="l">
              <a:lnSpc>
                <a:spcPct val="100000"/>
              </a:lnSpc>
              <a:spcBef>
                <a:spcPts val="0"/>
              </a:spcBef>
              <a:spcAft>
                <a:spcPts val="0"/>
              </a:spcAft>
              <a:buSzPts val="5200"/>
              <a:buNone/>
              <a:defRPr sz="5200"/>
            </a:lvl8pPr>
            <a:lvl9pPr lvl="8" algn="l">
              <a:lnSpc>
                <a:spcPct val="100000"/>
              </a:lnSpc>
              <a:spcBef>
                <a:spcPts val="0"/>
              </a:spcBef>
              <a:spcAft>
                <a:spcPts val="0"/>
              </a:spcAft>
              <a:buSzPts val="5200"/>
              <a:buNone/>
              <a:defRPr sz="5200"/>
            </a:lvl9pPr>
          </a:lstStyle>
          <a:p>
            <a:endParaRPr/>
          </a:p>
        </p:txBody>
      </p:sp>
      <p:sp>
        <p:nvSpPr>
          <p:cNvPr id="209" name="Google Shape;209;p57"/>
          <p:cNvSpPr txBox="1">
            <a:spLocks noGrp="1"/>
          </p:cNvSpPr>
          <p:nvPr>
            <p:ph type="subTitle" idx="1"/>
          </p:nvPr>
        </p:nvSpPr>
        <p:spPr>
          <a:xfrm>
            <a:off x="311700" y="3894300"/>
            <a:ext cx="8520600" cy="7926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Clr>
                <a:srgbClr val="FFFFFF"/>
              </a:buClr>
              <a:buSzPts val="2400"/>
              <a:buNone/>
              <a:defRPr sz="2400">
                <a:solidFill>
                  <a:srgbClr val="FFFFFF"/>
                </a:solidFill>
              </a:defRPr>
            </a:lvl1pPr>
            <a:lvl2pPr lvl="1" algn="l">
              <a:lnSpc>
                <a:spcPct val="100000"/>
              </a:lnSpc>
              <a:spcBef>
                <a:spcPts val="0"/>
              </a:spcBef>
              <a:spcAft>
                <a:spcPts val="0"/>
              </a:spcAft>
              <a:buSzPts val="2800"/>
              <a:buNone/>
              <a:defRPr sz="2800"/>
            </a:lvl2pPr>
            <a:lvl3pPr lvl="2" algn="l">
              <a:lnSpc>
                <a:spcPct val="100000"/>
              </a:lnSpc>
              <a:spcBef>
                <a:spcPts val="0"/>
              </a:spcBef>
              <a:spcAft>
                <a:spcPts val="0"/>
              </a:spcAft>
              <a:buSzPts val="2800"/>
              <a:buNone/>
              <a:defRPr sz="2800"/>
            </a:lvl3pPr>
            <a:lvl4pPr lvl="3" algn="l">
              <a:lnSpc>
                <a:spcPct val="100000"/>
              </a:lnSpc>
              <a:spcBef>
                <a:spcPts val="0"/>
              </a:spcBef>
              <a:spcAft>
                <a:spcPts val="0"/>
              </a:spcAft>
              <a:buSzPts val="2800"/>
              <a:buNone/>
              <a:defRPr sz="2800"/>
            </a:lvl4pPr>
            <a:lvl5pPr lvl="4" algn="l">
              <a:lnSpc>
                <a:spcPct val="100000"/>
              </a:lnSpc>
              <a:spcBef>
                <a:spcPts val="0"/>
              </a:spcBef>
              <a:spcAft>
                <a:spcPts val="0"/>
              </a:spcAft>
              <a:buSzPts val="2800"/>
              <a:buNone/>
              <a:defRPr sz="2800"/>
            </a:lvl5pPr>
            <a:lvl6pPr lvl="5" algn="l">
              <a:lnSpc>
                <a:spcPct val="100000"/>
              </a:lnSpc>
              <a:spcBef>
                <a:spcPts val="0"/>
              </a:spcBef>
              <a:spcAft>
                <a:spcPts val="0"/>
              </a:spcAft>
              <a:buSzPts val="2800"/>
              <a:buNone/>
              <a:defRPr sz="2800"/>
            </a:lvl6pPr>
            <a:lvl7pPr lvl="6" algn="l">
              <a:lnSpc>
                <a:spcPct val="100000"/>
              </a:lnSpc>
              <a:spcBef>
                <a:spcPts val="0"/>
              </a:spcBef>
              <a:spcAft>
                <a:spcPts val="0"/>
              </a:spcAft>
              <a:buSzPts val="2800"/>
              <a:buNone/>
              <a:defRPr sz="2800"/>
            </a:lvl7pPr>
            <a:lvl8pPr lvl="7" algn="l">
              <a:lnSpc>
                <a:spcPct val="100000"/>
              </a:lnSpc>
              <a:spcBef>
                <a:spcPts val="0"/>
              </a:spcBef>
              <a:spcAft>
                <a:spcPts val="0"/>
              </a:spcAft>
              <a:buSzPts val="2800"/>
              <a:buNone/>
              <a:defRPr sz="2800"/>
            </a:lvl8pPr>
            <a:lvl9pPr lvl="8" algn="l">
              <a:lnSpc>
                <a:spcPct val="100000"/>
              </a:lnSpc>
              <a:spcBef>
                <a:spcPts val="0"/>
              </a:spcBef>
              <a:spcAft>
                <a:spcPts val="0"/>
              </a:spcAft>
              <a:buSzPts val="2800"/>
              <a:buNone/>
              <a:defRPr sz="2800"/>
            </a:lvl9pPr>
          </a:lstStyle>
          <a:p>
            <a:endParaRPr/>
          </a:p>
        </p:txBody>
      </p:sp>
      <p:pic>
        <p:nvPicPr>
          <p:cNvPr id="210" name="Google Shape;210;p57"/>
          <p:cNvPicPr preferRelativeResize="0"/>
          <p:nvPr/>
        </p:nvPicPr>
        <p:blipFill rotWithShape="1">
          <a:blip r:embed="rId2">
            <a:alphaModFix/>
          </a:blip>
          <a:srcRect/>
          <a:stretch/>
        </p:blipFill>
        <p:spPr>
          <a:xfrm>
            <a:off x="402525" y="355877"/>
            <a:ext cx="2694248" cy="408750"/>
          </a:xfrm>
          <a:prstGeom prst="rect">
            <a:avLst/>
          </a:prstGeom>
          <a:noFill/>
          <a:ln>
            <a:noFill/>
          </a:ln>
        </p:spPr>
      </p:pic>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Section title and description 2">
  <p:cSld name="SECTION_TITLE_AND_DESCRIPTION_1">
    <p:bg>
      <p:bgPr>
        <a:solidFill>
          <a:srgbClr val="D8352A"/>
        </a:solidFill>
        <a:effectLst/>
      </p:bgPr>
    </p:bg>
    <p:spTree>
      <p:nvGrpSpPr>
        <p:cNvPr id="1" name="Shape 215"/>
        <p:cNvGrpSpPr/>
        <p:nvPr/>
      </p:nvGrpSpPr>
      <p:grpSpPr>
        <a:xfrm>
          <a:off x="0" y="0"/>
          <a:ext cx="0" cy="0"/>
          <a:chOff x="0" y="0"/>
          <a:chExt cx="0" cy="0"/>
        </a:xfrm>
      </p:grpSpPr>
      <p:sp>
        <p:nvSpPr>
          <p:cNvPr id="216" name="Google Shape;216;g2d1159d9fb8_2_14"/>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7" name="Google Shape;217;g2d1159d9fb8_2_14"/>
          <p:cNvSpPr txBox="1">
            <a:spLocks noGrp="1"/>
          </p:cNvSpPr>
          <p:nvPr>
            <p:ph type="title"/>
          </p:nvPr>
        </p:nvSpPr>
        <p:spPr>
          <a:xfrm>
            <a:off x="265500" y="1233175"/>
            <a:ext cx="4045200" cy="14823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Clr>
                <a:srgbClr val="FFFFFF"/>
              </a:buClr>
              <a:buSzPts val="4200"/>
              <a:buNone/>
              <a:defRPr sz="4200">
                <a:solidFill>
                  <a:srgbClr val="FFFFFF"/>
                </a:solidFill>
              </a:defRPr>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a:endParaRPr/>
          </a:p>
        </p:txBody>
      </p:sp>
      <p:sp>
        <p:nvSpPr>
          <p:cNvPr id="218" name="Google Shape;218;g2d1159d9fb8_2_14"/>
          <p:cNvSpPr txBox="1">
            <a:spLocks noGrp="1"/>
          </p:cNvSpPr>
          <p:nvPr>
            <p:ph type="subTitle" idx="1"/>
          </p:nvPr>
        </p:nvSpPr>
        <p:spPr>
          <a:xfrm>
            <a:off x="265500" y="2803075"/>
            <a:ext cx="4045200" cy="12351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Clr>
                <a:srgbClr val="FFFFFF"/>
              </a:buClr>
              <a:buSzPts val="2100"/>
              <a:buNone/>
              <a:defRPr sz="2100">
                <a:solidFill>
                  <a:srgbClr val="FFFFFF"/>
                </a:solidFill>
              </a:defRPr>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219" name="Google Shape;219;g2d1159d9fb8_2_14"/>
          <p:cNvSpPr txBox="1">
            <a:spLocks noGrp="1"/>
          </p:cNvSpPr>
          <p:nvPr>
            <p:ph type="body" idx="2"/>
          </p:nvPr>
        </p:nvSpPr>
        <p:spPr>
          <a:xfrm>
            <a:off x="4939500" y="724075"/>
            <a:ext cx="3837000" cy="3695100"/>
          </a:xfrm>
          <a:prstGeom prst="rect">
            <a:avLst/>
          </a:prstGeom>
          <a:noFill/>
          <a:ln>
            <a:noFill/>
          </a:ln>
        </p:spPr>
        <p:txBody>
          <a:bodyPr spcFirstLastPara="1" wrap="square" lIns="91425" tIns="91425" rIns="91425" bIns="91425" anchor="ctr" anchorCtr="0">
            <a:no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1600"/>
              </a:spcBef>
              <a:spcAft>
                <a:spcPts val="0"/>
              </a:spcAft>
              <a:buSzPts val="1400"/>
              <a:buChar char="○"/>
              <a:defRPr/>
            </a:lvl2pPr>
            <a:lvl3pPr marL="1371600" lvl="2" indent="-317500" algn="l">
              <a:lnSpc>
                <a:spcPct val="115000"/>
              </a:lnSpc>
              <a:spcBef>
                <a:spcPts val="1600"/>
              </a:spcBef>
              <a:spcAft>
                <a:spcPts val="0"/>
              </a:spcAft>
              <a:buSzPts val="1400"/>
              <a:buChar char="■"/>
              <a:defRPr/>
            </a:lvl3pPr>
            <a:lvl4pPr marL="1828800" lvl="3" indent="-317500" algn="l">
              <a:lnSpc>
                <a:spcPct val="115000"/>
              </a:lnSpc>
              <a:spcBef>
                <a:spcPts val="1600"/>
              </a:spcBef>
              <a:spcAft>
                <a:spcPts val="0"/>
              </a:spcAft>
              <a:buSzPts val="1400"/>
              <a:buChar char="●"/>
              <a:defRPr/>
            </a:lvl4pPr>
            <a:lvl5pPr marL="2286000" lvl="4" indent="-317500" algn="l">
              <a:lnSpc>
                <a:spcPct val="115000"/>
              </a:lnSpc>
              <a:spcBef>
                <a:spcPts val="1600"/>
              </a:spcBef>
              <a:spcAft>
                <a:spcPts val="0"/>
              </a:spcAft>
              <a:buSzPts val="1400"/>
              <a:buChar char="○"/>
              <a:defRPr/>
            </a:lvl5pPr>
            <a:lvl6pPr marL="2743200" lvl="5" indent="-317500" algn="l">
              <a:lnSpc>
                <a:spcPct val="115000"/>
              </a:lnSpc>
              <a:spcBef>
                <a:spcPts val="1600"/>
              </a:spcBef>
              <a:spcAft>
                <a:spcPts val="0"/>
              </a:spcAft>
              <a:buSzPts val="1400"/>
              <a:buChar char="■"/>
              <a:defRPr/>
            </a:lvl6pPr>
            <a:lvl7pPr marL="3200400" lvl="6" indent="-317500" algn="l">
              <a:lnSpc>
                <a:spcPct val="115000"/>
              </a:lnSpc>
              <a:spcBef>
                <a:spcPts val="1600"/>
              </a:spcBef>
              <a:spcAft>
                <a:spcPts val="0"/>
              </a:spcAft>
              <a:buSzPts val="1400"/>
              <a:buChar char="●"/>
              <a:defRPr/>
            </a:lvl7pPr>
            <a:lvl8pPr marL="3657600" lvl="7" indent="-317500" algn="l">
              <a:lnSpc>
                <a:spcPct val="115000"/>
              </a:lnSpc>
              <a:spcBef>
                <a:spcPts val="1600"/>
              </a:spcBef>
              <a:spcAft>
                <a:spcPts val="0"/>
              </a:spcAft>
              <a:buSzPts val="1400"/>
              <a:buChar char="○"/>
              <a:defRPr/>
            </a:lvl8pPr>
            <a:lvl9pPr marL="4114800" lvl="8" indent="-317500" algn="l">
              <a:lnSpc>
                <a:spcPct val="115000"/>
              </a:lnSpc>
              <a:spcBef>
                <a:spcPts val="1600"/>
              </a:spcBef>
              <a:spcAft>
                <a:spcPts val="1600"/>
              </a:spcAft>
              <a:buSzPts val="1400"/>
              <a:buChar char="■"/>
              <a:defRPr/>
            </a:lvl9pPr>
          </a:lstStyle>
          <a:p>
            <a:endParaRPr/>
          </a:p>
        </p:txBody>
      </p:sp>
      <p:sp>
        <p:nvSpPr>
          <p:cNvPr id="220" name="Google Shape;220;g2d1159d9fb8_2_1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21"/>
        <p:cNvGrpSpPr/>
        <p:nvPr/>
      </p:nvGrpSpPr>
      <p:grpSpPr>
        <a:xfrm>
          <a:off x="0" y="0"/>
          <a:ext cx="0" cy="0"/>
          <a:chOff x="0" y="0"/>
          <a:chExt cx="0" cy="0"/>
        </a:xfrm>
      </p:grpSpPr>
      <p:sp>
        <p:nvSpPr>
          <p:cNvPr id="222" name="Google Shape;222;g2d1159d9fb8_2_20"/>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223" name="Google Shape;223;g2d1159d9fb8_2_20"/>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1600"/>
              </a:spcBef>
              <a:spcAft>
                <a:spcPts val="0"/>
              </a:spcAft>
              <a:buSzPts val="1400"/>
              <a:buChar char="○"/>
              <a:defRPr/>
            </a:lvl2pPr>
            <a:lvl3pPr marL="1371600" lvl="2" indent="-317500" algn="l">
              <a:lnSpc>
                <a:spcPct val="115000"/>
              </a:lnSpc>
              <a:spcBef>
                <a:spcPts val="1600"/>
              </a:spcBef>
              <a:spcAft>
                <a:spcPts val="0"/>
              </a:spcAft>
              <a:buSzPts val="1400"/>
              <a:buChar char="■"/>
              <a:defRPr/>
            </a:lvl3pPr>
            <a:lvl4pPr marL="1828800" lvl="3" indent="-317500" algn="l">
              <a:lnSpc>
                <a:spcPct val="115000"/>
              </a:lnSpc>
              <a:spcBef>
                <a:spcPts val="1600"/>
              </a:spcBef>
              <a:spcAft>
                <a:spcPts val="0"/>
              </a:spcAft>
              <a:buSzPts val="1400"/>
              <a:buChar char="●"/>
              <a:defRPr/>
            </a:lvl4pPr>
            <a:lvl5pPr marL="2286000" lvl="4" indent="-317500" algn="l">
              <a:lnSpc>
                <a:spcPct val="115000"/>
              </a:lnSpc>
              <a:spcBef>
                <a:spcPts val="1600"/>
              </a:spcBef>
              <a:spcAft>
                <a:spcPts val="0"/>
              </a:spcAft>
              <a:buSzPts val="1400"/>
              <a:buChar char="○"/>
              <a:defRPr/>
            </a:lvl5pPr>
            <a:lvl6pPr marL="2743200" lvl="5" indent="-317500" algn="l">
              <a:lnSpc>
                <a:spcPct val="115000"/>
              </a:lnSpc>
              <a:spcBef>
                <a:spcPts val="1600"/>
              </a:spcBef>
              <a:spcAft>
                <a:spcPts val="0"/>
              </a:spcAft>
              <a:buSzPts val="1400"/>
              <a:buChar char="■"/>
              <a:defRPr/>
            </a:lvl6pPr>
            <a:lvl7pPr marL="3200400" lvl="6" indent="-317500" algn="l">
              <a:lnSpc>
                <a:spcPct val="115000"/>
              </a:lnSpc>
              <a:spcBef>
                <a:spcPts val="1600"/>
              </a:spcBef>
              <a:spcAft>
                <a:spcPts val="0"/>
              </a:spcAft>
              <a:buSzPts val="1400"/>
              <a:buChar char="●"/>
              <a:defRPr/>
            </a:lvl7pPr>
            <a:lvl8pPr marL="3657600" lvl="7" indent="-317500" algn="l">
              <a:lnSpc>
                <a:spcPct val="115000"/>
              </a:lnSpc>
              <a:spcBef>
                <a:spcPts val="1600"/>
              </a:spcBef>
              <a:spcAft>
                <a:spcPts val="0"/>
              </a:spcAft>
              <a:buSzPts val="1400"/>
              <a:buChar char="○"/>
              <a:defRPr/>
            </a:lvl8pPr>
            <a:lvl9pPr marL="4114800" lvl="8" indent="-317500" algn="l">
              <a:lnSpc>
                <a:spcPct val="115000"/>
              </a:lnSpc>
              <a:spcBef>
                <a:spcPts val="1600"/>
              </a:spcBef>
              <a:spcAft>
                <a:spcPts val="1600"/>
              </a:spcAft>
              <a:buSzPts val="1400"/>
              <a:buChar char="■"/>
              <a:defRPr/>
            </a:lvl9pPr>
          </a:lstStyle>
          <a:p>
            <a:endParaRPr/>
          </a:p>
        </p:txBody>
      </p:sp>
      <p:sp>
        <p:nvSpPr>
          <p:cNvPr id="224" name="Google Shape;224;g2d1159d9fb8_2_2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itle slide 2">
  <p:cSld name="TITLE_1">
    <p:bg>
      <p:bgPr>
        <a:solidFill>
          <a:srgbClr val="D8352A"/>
        </a:solidFill>
        <a:effectLst/>
      </p:bgPr>
    </p:bg>
    <p:spTree>
      <p:nvGrpSpPr>
        <p:cNvPr id="1" name="Shape 225"/>
        <p:cNvGrpSpPr/>
        <p:nvPr/>
      </p:nvGrpSpPr>
      <p:grpSpPr>
        <a:xfrm>
          <a:off x="0" y="0"/>
          <a:ext cx="0" cy="0"/>
          <a:chOff x="0" y="0"/>
          <a:chExt cx="0" cy="0"/>
        </a:xfrm>
      </p:grpSpPr>
      <p:sp>
        <p:nvSpPr>
          <p:cNvPr id="226" name="Google Shape;226;g2d1159d9fb8_2_9"/>
          <p:cNvSpPr txBox="1">
            <a:spLocks noGrp="1"/>
          </p:cNvSpPr>
          <p:nvPr>
            <p:ph type="ctrTitle"/>
          </p:nvPr>
        </p:nvSpPr>
        <p:spPr>
          <a:xfrm>
            <a:off x="311708" y="1369325"/>
            <a:ext cx="8520600" cy="20526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Clr>
                <a:srgbClr val="FFFFFF"/>
              </a:buClr>
              <a:buSzPts val="4800"/>
              <a:buNone/>
              <a:defRPr sz="4800">
                <a:solidFill>
                  <a:srgbClr val="FFFFFF"/>
                </a:solidFill>
              </a:defRPr>
            </a:lvl1pPr>
            <a:lvl2pPr lvl="1" algn="l">
              <a:lnSpc>
                <a:spcPct val="100000"/>
              </a:lnSpc>
              <a:spcBef>
                <a:spcPts val="0"/>
              </a:spcBef>
              <a:spcAft>
                <a:spcPts val="0"/>
              </a:spcAft>
              <a:buSzPts val="5200"/>
              <a:buNone/>
              <a:defRPr sz="5200"/>
            </a:lvl2pPr>
            <a:lvl3pPr lvl="2" algn="l">
              <a:lnSpc>
                <a:spcPct val="100000"/>
              </a:lnSpc>
              <a:spcBef>
                <a:spcPts val="0"/>
              </a:spcBef>
              <a:spcAft>
                <a:spcPts val="0"/>
              </a:spcAft>
              <a:buSzPts val="5200"/>
              <a:buNone/>
              <a:defRPr sz="5200"/>
            </a:lvl3pPr>
            <a:lvl4pPr lvl="3" algn="l">
              <a:lnSpc>
                <a:spcPct val="100000"/>
              </a:lnSpc>
              <a:spcBef>
                <a:spcPts val="0"/>
              </a:spcBef>
              <a:spcAft>
                <a:spcPts val="0"/>
              </a:spcAft>
              <a:buSzPts val="5200"/>
              <a:buNone/>
              <a:defRPr sz="5200"/>
            </a:lvl4pPr>
            <a:lvl5pPr lvl="4" algn="l">
              <a:lnSpc>
                <a:spcPct val="100000"/>
              </a:lnSpc>
              <a:spcBef>
                <a:spcPts val="0"/>
              </a:spcBef>
              <a:spcAft>
                <a:spcPts val="0"/>
              </a:spcAft>
              <a:buSzPts val="5200"/>
              <a:buNone/>
              <a:defRPr sz="5200"/>
            </a:lvl5pPr>
            <a:lvl6pPr lvl="5" algn="l">
              <a:lnSpc>
                <a:spcPct val="100000"/>
              </a:lnSpc>
              <a:spcBef>
                <a:spcPts val="0"/>
              </a:spcBef>
              <a:spcAft>
                <a:spcPts val="0"/>
              </a:spcAft>
              <a:buSzPts val="5200"/>
              <a:buNone/>
              <a:defRPr sz="5200"/>
            </a:lvl6pPr>
            <a:lvl7pPr lvl="6" algn="l">
              <a:lnSpc>
                <a:spcPct val="100000"/>
              </a:lnSpc>
              <a:spcBef>
                <a:spcPts val="0"/>
              </a:spcBef>
              <a:spcAft>
                <a:spcPts val="0"/>
              </a:spcAft>
              <a:buSzPts val="5200"/>
              <a:buNone/>
              <a:defRPr sz="5200"/>
            </a:lvl7pPr>
            <a:lvl8pPr lvl="7" algn="l">
              <a:lnSpc>
                <a:spcPct val="100000"/>
              </a:lnSpc>
              <a:spcBef>
                <a:spcPts val="0"/>
              </a:spcBef>
              <a:spcAft>
                <a:spcPts val="0"/>
              </a:spcAft>
              <a:buSzPts val="5200"/>
              <a:buNone/>
              <a:defRPr sz="5200"/>
            </a:lvl8pPr>
            <a:lvl9pPr lvl="8" algn="l">
              <a:lnSpc>
                <a:spcPct val="100000"/>
              </a:lnSpc>
              <a:spcBef>
                <a:spcPts val="0"/>
              </a:spcBef>
              <a:spcAft>
                <a:spcPts val="0"/>
              </a:spcAft>
              <a:buSzPts val="5200"/>
              <a:buNone/>
              <a:defRPr sz="5200"/>
            </a:lvl9pPr>
          </a:lstStyle>
          <a:p>
            <a:endParaRPr/>
          </a:p>
        </p:txBody>
      </p:sp>
      <p:sp>
        <p:nvSpPr>
          <p:cNvPr id="227" name="Google Shape;227;g2d1159d9fb8_2_9"/>
          <p:cNvSpPr txBox="1">
            <a:spLocks noGrp="1"/>
          </p:cNvSpPr>
          <p:nvPr>
            <p:ph type="subTitle" idx="1"/>
          </p:nvPr>
        </p:nvSpPr>
        <p:spPr>
          <a:xfrm>
            <a:off x="311700" y="3458875"/>
            <a:ext cx="8520600" cy="7926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Clr>
                <a:srgbClr val="FFFFFF"/>
              </a:buClr>
              <a:buSzPts val="2400"/>
              <a:buNone/>
              <a:defRPr sz="2400">
                <a:solidFill>
                  <a:srgbClr val="FFFFFF"/>
                </a:solidFill>
              </a:defRPr>
            </a:lvl1pPr>
            <a:lvl2pPr lvl="1" algn="l">
              <a:lnSpc>
                <a:spcPct val="100000"/>
              </a:lnSpc>
              <a:spcBef>
                <a:spcPts val="0"/>
              </a:spcBef>
              <a:spcAft>
                <a:spcPts val="0"/>
              </a:spcAft>
              <a:buSzPts val="2800"/>
              <a:buNone/>
              <a:defRPr sz="2800"/>
            </a:lvl2pPr>
            <a:lvl3pPr lvl="2" algn="l">
              <a:lnSpc>
                <a:spcPct val="100000"/>
              </a:lnSpc>
              <a:spcBef>
                <a:spcPts val="0"/>
              </a:spcBef>
              <a:spcAft>
                <a:spcPts val="0"/>
              </a:spcAft>
              <a:buSzPts val="2800"/>
              <a:buNone/>
              <a:defRPr sz="2800"/>
            </a:lvl3pPr>
            <a:lvl4pPr lvl="3" algn="l">
              <a:lnSpc>
                <a:spcPct val="100000"/>
              </a:lnSpc>
              <a:spcBef>
                <a:spcPts val="0"/>
              </a:spcBef>
              <a:spcAft>
                <a:spcPts val="0"/>
              </a:spcAft>
              <a:buSzPts val="2800"/>
              <a:buNone/>
              <a:defRPr sz="2800"/>
            </a:lvl4pPr>
            <a:lvl5pPr lvl="4" algn="l">
              <a:lnSpc>
                <a:spcPct val="100000"/>
              </a:lnSpc>
              <a:spcBef>
                <a:spcPts val="0"/>
              </a:spcBef>
              <a:spcAft>
                <a:spcPts val="0"/>
              </a:spcAft>
              <a:buSzPts val="2800"/>
              <a:buNone/>
              <a:defRPr sz="2800"/>
            </a:lvl5pPr>
            <a:lvl6pPr lvl="5" algn="l">
              <a:lnSpc>
                <a:spcPct val="100000"/>
              </a:lnSpc>
              <a:spcBef>
                <a:spcPts val="0"/>
              </a:spcBef>
              <a:spcAft>
                <a:spcPts val="0"/>
              </a:spcAft>
              <a:buSzPts val="2800"/>
              <a:buNone/>
              <a:defRPr sz="2800"/>
            </a:lvl6pPr>
            <a:lvl7pPr lvl="6" algn="l">
              <a:lnSpc>
                <a:spcPct val="100000"/>
              </a:lnSpc>
              <a:spcBef>
                <a:spcPts val="0"/>
              </a:spcBef>
              <a:spcAft>
                <a:spcPts val="0"/>
              </a:spcAft>
              <a:buSzPts val="2800"/>
              <a:buNone/>
              <a:defRPr sz="2800"/>
            </a:lvl7pPr>
            <a:lvl8pPr lvl="7" algn="l">
              <a:lnSpc>
                <a:spcPct val="100000"/>
              </a:lnSpc>
              <a:spcBef>
                <a:spcPts val="0"/>
              </a:spcBef>
              <a:spcAft>
                <a:spcPts val="0"/>
              </a:spcAft>
              <a:buSzPts val="2800"/>
              <a:buNone/>
              <a:defRPr sz="2800"/>
            </a:lvl8pPr>
            <a:lvl9pPr lvl="8" algn="l">
              <a:lnSpc>
                <a:spcPct val="100000"/>
              </a:lnSpc>
              <a:spcBef>
                <a:spcPts val="0"/>
              </a:spcBef>
              <a:spcAft>
                <a:spcPts val="0"/>
              </a:spcAft>
              <a:buSzPts val="2800"/>
              <a:buNone/>
              <a:defRPr sz="2800"/>
            </a:lvl9pPr>
          </a:lstStyle>
          <a:p>
            <a:endParaRPr/>
          </a:p>
        </p:txBody>
      </p:sp>
      <p:sp>
        <p:nvSpPr>
          <p:cNvPr id="228" name="Google Shape;228;g2d1159d9fb8_2_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pic>
        <p:nvPicPr>
          <p:cNvPr id="229" name="Google Shape;229;g2d1159d9fb8_2_9"/>
          <p:cNvPicPr preferRelativeResize="0"/>
          <p:nvPr/>
        </p:nvPicPr>
        <p:blipFill rotWithShape="1">
          <a:blip r:embed="rId2">
            <a:alphaModFix/>
          </a:blip>
          <a:srcRect t="1143" b="1133"/>
          <a:stretch/>
        </p:blipFill>
        <p:spPr>
          <a:xfrm>
            <a:off x="6834325" y="0"/>
            <a:ext cx="2309675" cy="2256999"/>
          </a:xfrm>
          <a:prstGeom prst="rect">
            <a:avLst/>
          </a:prstGeom>
          <a:noFill/>
          <a:ln>
            <a:noFill/>
          </a:ln>
        </p:spPr>
      </p:pic>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itle slide 1" type="title">
  <p:cSld name="TITLE">
    <p:bg>
      <p:bgPr>
        <a:solidFill>
          <a:srgbClr val="383838"/>
        </a:solidFill>
        <a:effectLst/>
      </p:bgPr>
    </p:bg>
    <p:spTree>
      <p:nvGrpSpPr>
        <p:cNvPr id="1" name="Shape 230"/>
        <p:cNvGrpSpPr/>
        <p:nvPr/>
      </p:nvGrpSpPr>
      <p:grpSpPr>
        <a:xfrm>
          <a:off x="0" y="0"/>
          <a:ext cx="0" cy="0"/>
          <a:chOff x="0" y="0"/>
          <a:chExt cx="0" cy="0"/>
        </a:xfrm>
      </p:grpSpPr>
      <p:sp>
        <p:nvSpPr>
          <p:cNvPr id="231" name="Google Shape;231;g2d1159d9fb8_2_4"/>
          <p:cNvSpPr txBox="1">
            <a:spLocks noGrp="1"/>
          </p:cNvSpPr>
          <p:nvPr>
            <p:ph type="ctrTitle"/>
          </p:nvPr>
        </p:nvSpPr>
        <p:spPr>
          <a:xfrm>
            <a:off x="311708" y="1369325"/>
            <a:ext cx="8520600" cy="20526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Clr>
                <a:srgbClr val="FFFFFF"/>
              </a:buClr>
              <a:buSzPts val="4800"/>
              <a:buNone/>
              <a:defRPr sz="4800">
                <a:solidFill>
                  <a:srgbClr val="FFFFFF"/>
                </a:solidFill>
              </a:defRPr>
            </a:lvl1pPr>
            <a:lvl2pPr lvl="1" algn="l">
              <a:lnSpc>
                <a:spcPct val="100000"/>
              </a:lnSpc>
              <a:spcBef>
                <a:spcPts val="0"/>
              </a:spcBef>
              <a:spcAft>
                <a:spcPts val="0"/>
              </a:spcAft>
              <a:buSzPts val="5200"/>
              <a:buNone/>
              <a:defRPr sz="5200"/>
            </a:lvl2pPr>
            <a:lvl3pPr lvl="2" algn="l">
              <a:lnSpc>
                <a:spcPct val="100000"/>
              </a:lnSpc>
              <a:spcBef>
                <a:spcPts val="0"/>
              </a:spcBef>
              <a:spcAft>
                <a:spcPts val="0"/>
              </a:spcAft>
              <a:buSzPts val="5200"/>
              <a:buNone/>
              <a:defRPr sz="5200"/>
            </a:lvl3pPr>
            <a:lvl4pPr lvl="3" algn="l">
              <a:lnSpc>
                <a:spcPct val="100000"/>
              </a:lnSpc>
              <a:spcBef>
                <a:spcPts val="0"/>
              </a:spcBef>
              <a:spcAft>
                <a:spcPts val="0"/>
              </a:spcAft>
              <a:buSzPts val="5200"/>
              <a:buNone/>
              <a:defRPr sz="5200"/>
            </a:lvl4pPr>
            <a:lvl5pPr lvl="4" algn="l">
              <a:lnSpc>
                <a:spcPct val="100000"/>
              </a:lnSpc>
              <a:spcBef>
                <a:spcPts val="0"/>
              </a:spcBef>
              <a:spcAft>
                <a:spcPts val="0"/>
              </a:spcAft>
              <a:buSzPts val="5200"/>
              <a:buNone/>
              <a:defRPr sz="5200"/>
            </a:lvl5pPr>
            <a:lvl6pPr lvl="5" algn="l">
              <a:lnSpc>
                <a:spcPct val="100000"/>
              </a:lnSpc>
              <a:spcBef>
                <a:spcPts val="0"/>
              </a:spcBef>
              <a:spcAft>
                <a:spcPts val="0"/>
              </a:spcAft>
              <a:buSzPts val="5200"/>
              <a:buNone/>
              <a:defRPr sz="5200"/>
            </a:lvl6pPr>
            <a:lvl7pPr lvl="6" algn="l">
              <a:lnSpc>
                <a:spcPct val="100000"/>
              </a:lnSpc>
              <a:spcBef>
                <a:spcPts val="0"/>
              </a:spcBef>
              <a:spcAft>
                <a:spcPts val="0"/>
              </a:spcAft>
              <a:buSzPts val="5200"/>
              <a:buNone/>
              <a:defRPr sz="5200"/>
            </a:lvl7pPr>
            <a:lvl8pPr lvl="7" algn="l">
              <a:lnSpc>
                <a:spcPct val="100000"/>
              </a:lnSpc>
              <a:spcBef>
                <a:spcPts val="0"/>
              </a:spcBef>
              <a:spcAft>
                <a:spcPts val="0"/>
              </a:spcAft>
              <a:buSzPts val="5200"/>
              <a:buNone/>
              <a:defRPr sz="5200"/>
            </a:lvl8pPr>
            <a:lvl9pPr lvl="8" algn="l">
              <a:lnSpc>
                <a:spcPct val="100000"/>
              </a:lnSpc>
              <a:spcBef>
                <a:spcPts val="0"/>
              </a:spcBef>
              <a:spcAft>
                <a:spcPts val="0"/>
              </a:spcAft>
              <a:buSzPts val="5200"/>
              <a:buNone/>
              <a:defRPr sz="5200"/>
            </a:lvl9pPr>
          </a:lstStyle>
          <a:p>
            <a:endParaRPr/>
          </a:p>
        </p:txBody>
      </p:sp>
      <p:sp>
        <p:nvSpPr>
          <p:cNvPr id="232" name="Google Shape;232;g2d1159d9fb8_2_4"/>
          <p:cNvSpPr txBox="1">
            <a:spLocks noGrp="1"/>
          </p:cNvSpPr>
          <p:nvPr>
            <p:ph type="subTitle" idx="1"/>
          </p:nvPr>
        </p:nvSpPr>
        <p:spPr>
          <a:xfrm>
            <a:off x="311700" y="3458875"/>
            <a:ext cx="8520600" cy="7926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Clr>
                <a:srgbClr val="FFFFFF"/>
              </a:buClr>
              <a:buSzPts val="2400"/>
              <a:buNone/>
              <a:defRPr sz="2400">
                <a:solidFill>
                  <a:srgbClr val="FFFFFF"/>
                </a:solidFill>
              </a:defRPr>
            </a:lvl1pPr>
            <a:lvl2pPr lvl="1" algn="l">
              <a:lnSpc>
                <a:spcPct val="100000"/>
              </a:lnSpc>
              <a:spcBef>
                <a:spcPts val="0"/>
              </a:spcBef>
              <a:spcAft>
                <a:spcPts val="0"/>
              </a:spcAft>
              <a:buSzPts val="2800"/>
              <a:buNone/>
              <a:defRPr sz="2800"/>
            </a:lvl2pPr>
            <a:lvl3pPr lvl="2" algn="l">
              <a:lnSpc>
                <a:spcPct val="100000"/>
              </a:lnSpc>
              <a:spcBef>
                <a:spcPts val="0"/>
              </a:spcBef>
              <a:spcAft>
                <a:spcPts val="0"/>
              </a:spcAft>
              <a:buSzPts val="2800"/>
              <a:buNone/>
              <a:defRPr sz="2800"/>
            </a:lvl3pPr>
            <a:lvl4pPr lvl="3" algn="l">
              <a:lnSpc>
                <a:spcPct val="100000"/>
              </a:lnSpc>
              <a:spcBef>
                <a:spcPts val="0"/>
              </a:spcBef>
              <a:spcAft>
                <a:spcPts val="0"/>
              </a:spcAft>
              <a:buSzPts val="2800"/>
              <a:buNone/>
              <a:defRPr sz="2800"/>
            </a:lvl4pPr>
            <a:lvl5pPr lvl="4" algn="l">
              <a:lnSpc>
                <a:spcPct val="100000"/>
              </a:lnSpc>
              <a:spcBef>
                <a:spcPts val="0"/>
              </a:spcBef>
              <a:spcAft>
                <a:spcPts val="0"/>
              </a:spcAft>
              <a:buSzPts val="2800"/>
              <a:buNone/>
              <a:defRPr sz="2800"/>
            </a:lvl5pPr>
            <a:lvl6pPr lvl="5" algn="l">
              <a:lnSpc>
                <a:spcPct val="100000"/>
              </a:lnSpc>
              <a:spcBef>
                <a:spcPts val="0"/>
              </a:spcBef>
              <a:spcAft>
                <a:spcPts val="0"/>
              </a:spcAft>
              <a:buSzPts val="2800"/>
              <a:buNone/>
              <a:defRPr sz="2800"/>
            </a:lvl6pPr>
            <a:lvl7pPr lvl="6" algn="l">
              <a:lnSpc>
                <a:spcPct val="100000"/>
              </a:lnSpc>
              <a:spcBef>
                <a:spcPts val="0"/>
              </a:spcBef>
              <a:spcAft>
                <a:spcPts val="0"/>
              </a:spcAft>
              <a:buSzPts val="2800"/>
              <a:buNone/>
              <a:defRPr sz="2800"/>
            </a:lvl7pPr>
            <a:lvl8pPr lvl="7" algn="l">
              <a:lnSpc>
                <a:spcPct val="100000"/>
              </a:lnSpc>
              <a:spcBef>
                <a:spcPts val="0"/>
              </a:spcBef>
              <a:spcAft>
                <a:spcPts val="0"/>
              </a:spcAft>
              <a:buSzPts val="2800"/>
              <a:buNone/>
              <a:defRPr sz="2800"/>
            </a:lvl8pPr>
            <a:lvl9pPr lvl="8" algn="l">
              <a:lnSpc>
                <a:spcPct val="100000"/>
              </a:lnSpc>
              <a:spcBef>
                <a:spcPts val="0"/>
              </a:spcBef>
              <a:spcAft>
                <a:spcPts val="0"/>
              </a:spcAft>
              <a:buSzPts val="2800"/>
              <a:buNone/>
              <a:defRPr sz="2800"/>
            </a:lvl9pPr>
          </a:lstStyle>
          <a:p>
            <a:endParaRPr/>
          </a:p>
        </p:txBody>
      </p:sp>
      <p:sp>
        <p:nvSpPr>
          <p:cNvPr id="233" name="Google Shape;233;g2d1159d9fb8_2_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pic>
        <p:nvPicPr>
          <p:cNvPr id="234" name="Google Shape;234;g2d1159d9fb8_2_4"/>
          <p:cNvPicPr preferRelativeResize="0"/>
          <p:nvPr/>
        </p:nvPicPr>
        <p:blipFill rotWithShape="1">
          <a:blip r:embed="rId2">
            <a:alphaModFix/>
          </a:blip>
          <a:srcRect t="1143" b="1133"/>
          <a:stretch/>
        </p:blipFill>
        <p:spPr>
          <a:xfrm>
            <a:off x="6834325" y="0"/>
            <a:ext cx="2309675" cy="2256999"/>
          </a:xfrm>
          <a:prstGeom prst="rect">
            <a:avLst/>
          </a:prstGeom>
          <a:noFill/>
          <a:ln>
            <a:noFill/>
          </a:ln>
        </p:spPr>
      </p:pic>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One column text and image 4">
  <p:cSld name="ONE_COLUMN_TEXT_2_1_1">
    <p:spTree>
      <p:nvGrpSpPr>
        <p:cNvPr id="1" name="Shape 235"/>
        <p:cNvGrpSpPr/>
        <p:nvPr/>
      </p:nvGrpSpPr>
      <p:grpSpPr>
        <a:xfrm>
          <a:off x="0" y="0"/>
          <a:ext cx="0" cy="0"/>
          <a:chOff x="0" y="0"/>
          <a:chExt cx="0" cy="0"/>
        </a:xfrm>
      </p:grpSpPr>
      <p:sp>
        <p:nvSpPr>
          <p:cNvPr id="236" name="Google Shape;236;g2d1159d9fb8_2_2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pic>
        <p:nvPicPr>
          <p:cNvPr id="237" name="Google Shape;237;g2d1159d9fb8_2_24"/>
          <p:cNvPicPr preferRelativeResize="0"/>
          <p:nvPr/>
        </p:nvPicPr>
        <p:blipFill rotWithShape="1">
          <a:blip r:embed="rId2">
            <a:alphaModFix/>
          </a:blip>
          <a:srcRect l="3574" r="3583"/>
          <a:stretch/>
        </p:blipFill>
        <p:spPr>
          <a:xfrm>
            <a:off x="5960700" y="0"/>
            <a:ext cx="3183297" cy="5143502"/>
          </a:xfrm>
          <a:prstGeom prst="rect">
            <a:avLst/>
          </a:prstGeom>
          <a:noFill/>
          <a:ln>
            <a:noFill/>
          </a:ln>
        </p:spPr>
      </p:pic>
      <p:sp>
        <p:nvSpPr>
          <p:cNvPr id="238" name="Google Shape;238;g2d1159d9fb8_2_24"/>
          <p:cNvSpPr txBox="1">
            <a:spLocks noGrp="1"/>
          </p:cNvSpPr>
          <p:nvPr>
            <p:ph type="body" idx="1"/>
          </p:nvPr>
        </p:nvSpPr>
        <p:spPr>
          <a:xfrm>
            <a:off x="311700" y="1200275"/>
            <a:ext cx="5131200" cy="3179400"/>
          </a:xfrm>
          <a:prstGeom prst="rect">
            <a:avLst/>
          </a:prstGeom>
          <a:noFill/>
          <a:ln>
            <a:noFill/>
          </a:ln>
        </p:spPr>
        <p:txBody>
          <a:bodyPr spcFirstLastPara="1" wrap="square" lIns="91425" tIns="91425" rIns="91425" bIns="91425" anchor="t" anchorCtr="0">
            <a:noAutofit/>
          </a:bodyPr>
          <a:lstStyle>
            <a:lvl1pPr marL="457200" lvl="0" indent="-304800" algn="l">
              <a:lnSpc>
                <a:spcPct val="115000"/>
              </a:lnSpc>
              <a:spcBef>
                <a:spcPts val="0"/>
              </a:spcBef>
              <a:spcAft>
                <a:spcPts val="0"/>
              </a:spcAft>
              <a:buSzPts val="1200"/>
              <a:buChar char="●"/>
              <a:defRPr sz="1200"/>
            </a:lvl1pPr>
            <a:lvl2pPr marL="914400" lvl="1" indent="-304800" algn="l">
              <a:lnSpc>
                <a:spcPct val="115000"/>
              </a:lnSpc>
              <a:spcBef>
                <a:spcPts val="1600"/>
              </a:spcBef>
              <a:spcAft>
                <a:spcPts val="0"/>
              </a:spcAft>
              <a:buSzPts val="1200"/>
              <a:buChar char="○"/>
              <a:defRPr sz="1200"/>
            </a:lvl2pPr>
            <a:lvl3pPr marL="1371600" lvl="2" indent="-304800" algn="l">
              <a:lnSpc>
                <a:spcPct val="115000"/>
              </a:lnSpc>
              <a:spcBef>
                <a:spcPts val="1600"/>
              </a:spcBef>
              <a:spcAft>
                <a:spcPts val="0"/>
              </a:spcAft>
              <a:buSzPts val="1200"/>
              <a:buChar char="■"/>
              <a:defRPr sz="1200"/>
            </a:lvl3pPr>
            <a:lvl4pPr marL="1828800" lvl="3" indent="-304800" algn="l">
              <a:lnSpc>
                <a:spcPct val="115000"/>
              </a:lnSpc>
              <a:spcBef>
                <a:spcPts val="1600"/>
              </a:spcBef>
              <a:spcAft>
                <a:spcPts val="0"/>
              </a:spcAft>
              <a:buSzPts val="1200"/>
              <a:buChar char="●"/>
              <a:defRPr sz="1200"/>
            </a:lvl4pPr>
            <a:lvl5pPr marL="2286000" lvl="4" indent="-304800" algn="l">
              <a:lnSpc>
                <a:spcPct val="115000"/>
              </a:lnSpc>
              <a:spcBef>
                <a:spcPts val="1600"/>
              </a:spcBef>
              <a:spcAft>
                <a:spcPts val="0"/>
              </a:spcAft>
              <a:buSzPts val="1200"/>
              <a:buChar char="○"/>
              <a:defRPr sz="1200"/>
            </a:lvl5pPr>
            <a:lvl6pPr marL="2743200" lvl="5" indent="-304800" algn="l">
              <a:lnSpc>
                <a:spcPct val="115000"/>
              </a:lnSpc>
              <a:spcBef>
                <a:spcPts val="1600"/>
              </a:spcBef>
              <a:spcAft>
                <a:spcPts val="0"/>
              </a:spcAft>
              <a:buSzPts val="1200"/>
              <a:buChar char="■"/>
              <a:defRPr sz="1200"/>
            </a:lvl6pPr>
            <a:lvl7pPr marL="3200400" lvl="6" indent="-304800" algn="l">
              <a:lnSpc>
                <a:spcPct val="115000"/>
              </a:lnSpc>
              <a:spcBef>
                <a:spcPts val="1600"/>
              </a:spcBef>
              <a:spcAft>
                <a:spcPts val="0"/>
              </a:spcAft>
              <a:buSzPts val="1200"/>
              <a:buChar char="●"/>
              <a:defRPr sz="1200"/>
            </a:lvl7pPr>
            <a:lvl8pPr marL="3657600" lvl="7" indent="-304800" algn="l">
              <a:lnSpc>
                <a:spcPct val="115000"/>
              </a:lnSpc>
              <a:spcBef>
                <a:spcPts val="1600"/>
              </a:spcBef>
              <a:spcAft>
                <a:spcPts val="0"/>
              </a:spcAft>
              <a:buSzPts val="1200"/>
              <a:buChar char="○"/>
              <a:defRPr sz="1200"/>
            </a:lvl8pPr>
            <a:lvl9pPr marL="4114800" lvl="8" indent="-304800" algn="l">
              <a:lnSpc>
                <a:spcPct val="115000"/>
              </a:lnSpc>
              <a:spcBef>
                <a:spcPts val="1600"/>
              </a:spcBef>
              <a:spcAft>
                <a:spcPts val="1600"/>
              </a:spcAft>
              <a:buSzPts val="1200"/>
              <a:buChar char="■"/>
              <a:defRPr sz="1200"/>
            </a:lvl9pPr>
          </a:lstStyle>
          <a:p>
            <a:endParaRPr/>
          </a:p>
        </p:txBody>
      </p:sp>
      <p:sp>
        <p:nvSpPr>
          <p:cNvPr id="239" name="Google Shape;239;g2d1159d9fb8_2_24"/>
          <p:cNvSpPr txBox="1">
            <a:spLocks noGrp="1"/>
          </p:cNvSpPr>
          <p:nvPr>
            <p:ph type="title"/>
          </p:nvPr>
        </p:nvSpPr>
        <p:spPr>
          <a:xfrm>
            <a:off x="311700" y="445025"/>
            <a:ext cx="51312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pic>
        <p:nvPicPr>
          <p:cNvPr id="240" name="Google Shape;240;g2d1159d9fb8_2_24"/>
          <p:cNvPicPr preferRelativeResize="0"/>
          <p:nvPr/>
        </p:nvPicPr>
        <p:blipFill rotWithShape="1">
          <a:blip r:embed="rId3">
            <a:alphaModFix/>
          </a:blip>
          <a:srcRect/>
          <a:stretch/>
        </p:blipFill>
        <p:spPr>
          <a:xfrm>
            <a:off x="7733599" y="4766576"/>
            <a:ext cx="1232002" cy="186900"/>
          </a:xfrm>
          <a:prstGeom prst="rect">
            <a:avLst/>
          </a:prstGeom>
          <a:noFill/>
          <a:ln>
            <a:noFill/>
          </a:ln>
        </p:spPr>
      </p:pic>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Title slide 3">
  <p:cSld name="TITLE_1_1">
    <p:bg>
      <p:bgPr>
        <a:solidFill>
          <a:srgbClr val="555768"/>
        </a:solidFill>
        <a:effectLst/>
      </p:bgPr>
    </p:bg>
    <p:spTree>
      <p:nvGrpSpPr>
        <p:cNvPr id="1" name="Shape 241"/>
        <p:cNvGrpSpPr/>
        <p:nvPr/>
      </p:nvGrpSpPr>
      <p:grpSpPr>
        <a:xfrm>
          <a:off x="0" y="0"/>
          <a:ext cx="0" cy="0"/>
          <a:chOff x="0" y="0"/>
          <a:chExt cx="0" cy="0"/>
        </a:xfrm>
      </p:grpSpPr>
      <p:sp>
        <p:nvSpPr>
          <p:cNvPr id="242" name="Google Shape;242;g2d1159d9fb8_2_30"/>
          <p:cNvSpPr txBox="1">
            <a:spLocks noGrp="1"/>
          </p:cNvSpPr>
          <p:nvPr>
            <p:ph type="ctrTitle"/>
          </p:nvPr>
        </p:nvSpPr>
        <p:spPr>
          <a:xfrm>
            <a:off x="311708" y="1369325"/>
            <a:ext cx="8520600" cy="20526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Clr>
                <a:srgbClr val="FFFFFF"/>
              </a:buClr>
              <a:buSzPts val="4800"/>
              <a:buNone/>
              <a:defRPr sz="4800">
                <a:solidFill>
                  <a:srgbClr val="FFFFFF"/>
                </a:solidFill>
              </a:defRPr>
            </a:lvl1pPr>
            <a:lvl2pPr lvl="1" algn="l">
              <a:lnSpc>
                <a:spcPct val="100000"/>
              </a:lnSpc>
              <a:spcBef>
                <a:spcPts val="0"/>
              </a:spcBef>
              <a:spcAft>
                <a:spcPts val="0"/>
              </a:spcAft>
              <a:buSzPts val="5200"/>
              <a:buNone/>
              <a:defRPr sz="5200"/>
            </a:lvl2pPr>
            <a:lvl3pPr lvl="2" algn="l">
              <a:lnSpc>
                <a:spcPct val="100000"/>
              </a:lnSpc>
              <a:spcBef>
                <a:spcPts val="0"/>
              </a:spcBef>
              <a:spcAft>
                <a:spcPts val="0"/>
              </a:spcAft>
              <a:buSzPts val="5200"/>
              <a:buNone/>
              <a:defRPr sz="5200"/>
            </a:lvl3pPr>
            <a:lvl4pPr lvl="3" algn="l">
              <a:lnSpc>
                <a:spcPct val="100000"/>
              </a:lnSpc>
              <a:spcBef>
                <a:spcPts val="0"/>
              </a:spcBef>
              <a:spcAft>
                <a:spcPts val="0"/>
              </a:spcAft>
              <a:buSzPts val="5200"/>
              <a:buNone/>
              <a:defRPr sz="5200"/>
            </a:lvl4pPr>
            <a:lvl5pPr lvl="4" algn="l">
              <a:lnSpc>
                <a:spcPct val="100000"/>
              </a:lnSpc>
              <a:spcBef>
                <a:spcPts val="0"/>
              </a:spcBef>
              <a:spcAft>
                <a:spcPts val="0"/>
              </a:spcAft>
              <a:buSzPts val="5200"/>
              <a:buNone/>
              <a:defRPr sz="5200"/>
            </a:lvl5pPr>
            <a:lvl6pPr lvl="5" algn="l">
              <a:lnSpc>
                <a:spcPct val="100000"/>
              </a:lnSpc>
              <a:spcBef>
                <a:spcPts val="0"/>
              </a:spcBef>
              <a:spcAft>
                <a:spcPts val="0"/>
              </a:spcAft>
              <a:buSzPts val="5200"/>
              <a:buNone/>
              <a:defRPr sz="5200"/>
            </a:lvl6pPr>
            <a:lvl7pPr lvl="6" algn="l">
              <a:lnSpc>
                <a:spcPct val="100000"/>
              </a:lnSpc>
              <a:spcBef>
                <a:spcPts val="0"/>
              </a:spcBef>
              <a:spcAft>
                <a:spcPts val="0"/>
              </a:spcAft>
              <a:buSzPts val="5200"/>
              <a:buNone/>
              <a:defRPr sz="5200"/>
            </a:lvl7pPr>
            <a:lvl8pPr lvl="7" algn="l">
              <a:lnSpc>
                <a:spcPct val="100000"/>
              </a:lnSpc>
              <a:spcBef>
                <a:spcPts val="0"/>
              </a:spcBef>
              <a:spcAft>
                <a:spcPts val="0"/>
              </a:spcAft>
              <a:buSzPts val="5200"/>
              <a:buNone/>
              <a:defRPr sz="5200"/>
            </a:lvl8pPr>
            <a:lvl9pPr lvl="8" algn="l">
              <a:lnSpc>
                <a:spcPct val="100000"/>
              </a:lnSpc>
              <a:spcBef>
                <a:spcPts val="0"/>
              </a:spcBef>
              <a:spcAft>
                <a:spcPts val="0"/>
              </a:spcAft>
              <a:buSzPts val="5200"/>
              <a:buNone/>
              <a:defRPr sz="5200"/>
            </a:lvl9pPr>
          </a:lstStyle>
          <a:p>
            <a:endParaRPr/>
          </a:p>
        </p:txBody>
      </p:sp>
      <p:sp>
        <p:nvSpPr>
          <p:cNvPr id="243" name="Google Shape;243;g2d1159d9fb8_2_30"/>
          <p:cNvSpPr txBox="1">
            <a:spLocks noGrp="1"/>
          </p:cNvSpPr>
          <p:nvPr>
            <p:ph type="subTitle" idx="1"/>
          </p:nvPr>
        </p:nvSpPr>
        <p:spPr>
          <a:xfrm>
            <a:off x="311700" y="3458875"/>
            <a:ext cx="8520600" cy="7926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Clr>
                <a:srgbClr val="FFFFFF"/>
              </a:buClr>
              <a:buSzPts val="2400"/>
              <a:buNone/>
              <a:defRPr sz="2400">
                <a:solidFill>
                  <a:srgbClr val="FFFFFF"/>
                </a:solidFill>
              </a:defRPr>
            </a:lvl1pPr>
            <a:lvl2pPr lvl="1" algn="l">
              <a:lnSpc>
                <a:spcPct val="100000"/>
              </a:lnSpc>
              <a:spcBef>
                <a:spcPts val="0"/>
              </a:spcBef>
              <a:spcAft>
                <a:spcPts val="0"/>
              </a:spcAft>
              <a:buSzPts val="2800"/>
              <a:buNone/>
              <a:defRPr sz="2800"/>
            </a:lvl2pPr>
            <a:lvl3pPr lvl="2" algn="l">
              <a:lnSpc>
                <a:spcPct val="100000"/>
              </a:lnSpc>
              <a:spcBef>
                <a:spcPts val="0"/>
              </a:spcBef>
              <a:spcAft>
                <a:spcPts val="0"/>
              </a:spcAft>
              <a:buSzPts val="2800"/>
              <a:buNone/>
              <a:defRPr sz="2800"/>
            </a:lvl3pPr>
            <a:lvl4pPr lvl="3" algn="l">
              <a:lnSpc>
                <a:spcPct val="100000"/>
              </a:lnSpc>
              <a:spcBef>
                <a:spcPts val="0"/>
              </a:spcBef>
              <a:spcAft>
                <a:spcPts val="0"/>
              </a:spcAft>
              <a:buSzPts val="2800"/>
              <a:buNone/>
              <a:defRPr sz="2800"/>
            </a:lvl4pPr>
            <a:lvl5pPr lvl="4" algn="l">
              <a:lnSpc>
                <a:spcPct val="100000"/>
              </a:lnSpc>
              <a:spcBef>
                <a:spcPts val="0"/>
              </a:spcBef>
              <a:spcAft>
                <a:spcPts val="0"/>
              </a:spcAft>
              <a:buSzPts val="2800"/>
              <a:buNone/>
              <a:defRPr sz="2800"/>
            </a:lvl5pPr>
            <a:lvl6pPr lvl="5" algn="l">
              <a:lnSpc>
                <a:spcPct val="100000"/>
              </a:lnSpc>
              <a:spcBef>
                <a:spcPts val="0"/>
              </a:spcBef>
              <a:spcAft>
                <a:spcPts val="0"/>
              </a:spcAft>
              <a:buSzPts val="2800"/>
              <a:buNone/>
              <a:defRPr sz="2800"/>
            </a:lvl6pPr>
            <a:lvl7pPr lvl="6" algn="l">
              <a:lnSpc>
                <a:spcPct val="100000"/>
              </a:lnSpc>
              <a:spcBef>
                <a:spcPts val="0"/>
              </a:spcBef>
              <a:spcAft>
                <a:spcPts val="0"/>
              </a:spcAft>
              <a:buSzPts val="2800"/>
              <a:buNone/>
              <a:defRPr sz="2800"/>
            </a:lvl7pPr>
            <a:lvl8pPr lvl="7" algn="l">
              <a:lnSpc>
                <a:spcPct val="100000"/>
              </a:lnSpc>
              <a:spcBef>
                <a:spcPts val="0"/>
              </a:spcBef>
              <a:spcAft>
                <a:spcPts val="0"/>
              </a:spcAft>
              <a:buSzPts val="2800"/>
              <a:buNone/>
              <a:defRPr sz="2800"/>
            </a:lvl8pPr>
            <a:lvl9pPr lvl="8" algn="l">
              <a:lnSpc>
                <a:spcPct val="100000"/>
              </a:lnSpc>
              <a:spcBef>
                <a:spcPts val="0"/>
              </a:spcBef>
              <a:spcAft>
                <a:spcPts val="0"/>
              </a:spcAft>
              <a:buSzPts val="2800"/>
              <a:buNone/>
              <a:defRPr sz="2800"/>
            </a:lvl9pPr>
          </a:lstStyle>
          <a:p>
            <a:endParaRPr/>
          </a:p>
        </p:txBody>
      </p:sp>
      <p:sp>
        <p:nvSpPr>
          <p:cNvPr id="244" name="Google Shape;244;g2d1159d9fb8_2_3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pic>
        <p:nvPicPr>
          <p:cNvPr id="245" name="Google Shape;245;g2d1159d9fb8_2_30"/>
          <p:cNvPicPr preferRelativeResize="0"/>
          <p:nvPr/>
        </p:nvPicPr>
        <p:blipFill rotWithShape="1">
          <a:blip r:embed="rId2">
            <a:alphaModFix/>
          </a:blip>
          <a:srcRect t="1143" b="1133"/>
          <a:stretch/>
        </p:blipFill>
        <p:spPr>
          <a:xfrm>
            <a:off x="6834325" y="0"/>
            <a:ext cx="2309675" cy="2256999"/>
          </a:xfrm>
          <a:prstGeom prst="rect">
            <a:avLst/>
          </a:prstGeom>
          <a:noFill/>
          <a:ln>
            <a:noFill/>
          </a:ln>
        </p:spPr>
      </p:pic>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Title slide 4">
  <p:cSld name="TITLE_1_1_1">
    <p:bg>
      <p:bgPr>
        <a:solidFill>
          <a:srgbClr val="48509E"/>
        </a:solidFill>
        <a:effectLst/>
      </p:bgPr>
    </p:bg>
    <p:spTree>
      <p:nvGrpSpPr>
        <p:cNvPr id="1" name="Shape 246"/>
        <p:cNvGrpSpPr/>
        <p:nvPr/>
      </p:nvGrpSpPr>
      <p:grpSpPr>
        <a:xfrm>
          <a:off x="0" y="0"/>
          <a:ext cx="0" cy="0"/>
          <a:chOff x="0" y="0"/>
          <a:chExt cx="0" cy="0"/>
        </a:xfrm>
      </p:grpSpPr>
      <p:sp>
        <p:nvSpPr>
          <p:cNvPr id="247" name="Google Shape;247;g2d1159d9fb8_2_35"/>
          <p:cNvSpPr txBox="1">
            <a:spLocks noGrp="1"/>
          </p:cNvSpPr>
          <p:nvPr>
            <p:ph type="ctrTitle"/>
          </p:nvPr>
        </p:nvSpPr>
        <p:spPr>
          <a:xfrm>
            <a:off x="311708" y="1369325"/>
            <a:ext cx="8520600" cy="20526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Clr>
                <a:srgbClr val="FFFFFF"/>
              </a:buClr>
              <a:buSzPts val="4800"/>
              <a:buNone/>
              <a:defRPr sz="4800">
                <a:solidFill>
                  <a:srgbClr val="FFFFFF"/>
                </a:solidFill>
              </a:defRPr>
            </a:lvl1pPr>
            <a:lvl2pPr lvl="1" algn="l">
              <a:lnSpc>
                <a:spcPct val="100000"/>
              </a:lnSpc>
              <a:spcBef>
                <a:spcPts val="0"/>
              </a:spcBef>
              <a:spcAft>
                <a:spcPts val="0"/>
              </a:spcAft>
              <a:buSzPts val="5200"/>
              <a:buNone/>
              <a:defRPr sz="5200"/>
            </a:lvl2pPr>
            <a:lvl3pPr lvl="2" algn="l">
              <a:lnSpc>
                <a:spcPct val="100000"/>
              </a:lnSpc>
              <a:spcBef>
                <a:spcPts val="0"/>
              </a:spcBef>
              <a:spcAft>
                <a:spcPts val="0"/>
              </a:spcAft>
              <a:buSzPts val="5200"/>
              <a:buNone/>
              <a:defRPr sz="5200"/>
            </a:lvl3pPr>
            <a:lvl4pPr lvl="3" algn="l">
              <a:lnSpc>
                <a:spcPct val="100000"/>
              </a:lnSpc>
              <a:spcBef>
                <a:spcPts val="0"/>
              </a:spcBef>
              <a:spcAft>
                <a:spcPts val="0"/>
              </a:spcAft>
              <a:buSzPts val="5200"/>
              <a:buNone/>
              <a:defRPr sz="5200"/>
            </a:lvl4pPr>
            <a:lvl5pPr lvl="4" algn="l">
              <a:lnSpc>
                <a:spcPct val="100000"/>
              </a:lnSpc>
              <a:spcBef>
                <a:spcPts val="0"/>
              </a:spcBef>
              <a:spcAft>
                <a:spcPts val="0"/>
              </a:spcAft>
              <a:buSzPts val="5200"/>
              <a:buNone/>
              <a:defRPr sz="5200"/>
            </a:lvl5pPr>
            <a:lvl6pPr lvl="5" algn="l">
              <a:lnSpc>
                <a:spcPct val="100000"/>
              </a:lnSpc>
              <a:spcBef>
                <a:spcPts val="0"/>
              </a:spcBef>
              <a:spcAft>
                <a:spcPts val="0"/>
              </a:spcAft>
              <a:buSzPts val="5200"/>
              <a:buNone/>
              <a:defRPr sz="5200"/>
            </a:lvl6pPr>
            <a:lvl7pPr lvl="6" algn="l">
              <a:lnSpc>
                <a:spcPct val="100000"/>
              </a:lnSpc>
              <a:spcBef>
                <a:spcPts val="0"/>
              </a:spcBef>
              <a:spcAft>
                <a:spcPts val="0"/>
              </a:spcAft>
              <a:buSzPts val="5200"/>
              <a:buNone/>
              <a:defRPr sz="5200"/>
            </a:lvl7pPr>
            <a:lvl8pPr lvl="7" algn="l">
              <a:lnSpc>
                <a:spcPct val="100000"/>
              </a:lnSpc>
              <a:spcBef>
                <a:spcPts val="0"/>
              </a:spcBef>
              <a:spcAft>
                <a:spcPts val="0"/>
              </a:spcAft>
              <a:buSzPts val="5200"/>
              <a:buNone/>
              <a:defRPr sz="5200"/>
            </a:lvl8pPr>
            <a:lvl9pPr lvl="8" algn="l">
              <a:lnSpc>
                <a:spcPct val="100000"/>
              </a:lnSpc>
              <a:spcBef>
                <a:spcPts val="0"/>
              </a:spcBef>
              <a:spcAft>
                <a:spcPts val="0"/>
              </a:spcAft>
              <a:buSzPts val="5200"/>
              <a:buNone/>
              <a:defRPr sz="5200"/>
            </a:lvl9pPr>
          </a:lstStyle>
          <a:p>
            <a:endParaRPr/>
          </a:p>
        </p:txBody>
      </p:sp>
      <p:sp>
        <p:nvSpPr>
          <p:cNvPr id="248" name="Google Shape;248;g2d1159d9fb8_2_35"/>
          <p:cNvSpPr txBox="1">
            <a:spLocks noGrp="1"/>
          </p:cNvSpPr>
          <p:nvPr>
            <p:ph type="subTitle" idx="1"/>
          </p:nvPr>
        </p:nvSpPr>
        <p:spPr>
          <a:xfrm>
            <a:off x="311700" y="3458875"/>
            <a:ext cx="8520600" cy="7926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Clr>
                <a:srgbClr val="FFFFFF"/>
              </a:buClr>
              <a:buSzPts val="2400"/>
              <a:buNone/>
              <a:defRPr sz="2400">
                <a:solidFill>
                  <a:srgbClr val="FFFFFF"/>
                </a:solidFill>
              </a:defRPr>
            </a:lvl1pPr>
            <a:lvl2pPr lvl="1" algn="l">
              <a:lnSpc>
                <a:spcPct val="100000"/>
              </a:lnSpc>
              <a:spcBef>
                <a:spcPts val="0"/>
              </a:spcBef>
              <a:spcAft>
                <a:spcPts val="0"/>
              </a:spcAft>
              <a:buSzPts val="2800"/>
              <a:buNone/>
              <a:defRPr sz="2800"/>
            </a:lvl2pPr>
            <a:lvl3pPr lvl="2" algn="l">
              <a:lnSpc>
                <a:spcPct val="100000"/>
              </a:lnSpc>
              <a:spcBef>
                <a:spcPts val="0"/>
              </a:spcBef>
              <a:spcAft>
                <a:spcPts val="0"/>
              </a:spcAft>
              <a:buSzPts val="2800"/>
              <a:buNone/>
              <a:defRPr sz="2800"/>
            </a:lvl3pPr>
            <a:lvl4pPr lvl="3" algn="l">
              <a:lnSpc>
                <a:spcPct val="100000"/>
              </a:lnSpc>
              <a:spcBef>
                <a:spcPts val="0"/>
              </a:spcBef>
              <a:spcAft>
                <a:spcPts val="0"/>
              </a:spcAft>
              <a:buSzPts val="2800"/>
              <a:buNone/>
              <a:defRPr sz="2800"/>
            </a:lvl4pPr>
            <a:lvl5pPr lvl="4" algn="l">
              <a:lnSpc>
                <a:spcPct val="100000"/>
              </a:lnSpc>
              <a:spcBef>
                <a:spcPts val="0"/>
              </a:spcBef>
              <a:spcAft>
                <a:spcPts val="0"/>
              </a:spcAft>
              <a:buSzPts val="2800"/>
              <a:buNone/>
              <a:defRPr sz="2800"/>
            </a:lvl5pPr>
            <a:lvl6pPr lvl="5" algn="l">
              <a:lnSpc>
                <a:spcPct val="100000"/>
              </a:lnSpc>
              <a:spcBef>
                <a:spcPts val="0"/>
              </a:spcBef>
              <a:spcAft>
                <a:spcPts val="0"/>
              </a:spcAft>
              <a:buSzPts val="2800"/>
              <a:buNone/>
              <a:defRPr sz="2800"/>
            </a:lvl6pPr>
            <a:lvl7pPr lvl="6" algn="l">
              <a:lnSpc>
                <a:spcPct val="100000"/>
              </a:lnSpc>
              <a:spcBef>
                <a:spcPts val="0"/>
              </a:spcBef>
              <a:spcAft>
                <a:spcPts val="0"/>
              </a:spcAft>
              <a:buSzPts val="2800"/>
              <a:buNone/>
              <a:defRPr sz="2800"/>
            </a:lvl7pPr>
            <a:lvl8pPr lvl="7" algn="l">
              <a:lnSpc>
                <a:spcPct val="100000"/>
              </a:lnSpc>
              <a:spcBef>
                <a:spcPts val="0"/>
              </a:spcBef>
              <a:spcAft>
                <a:spcPts val="0"/>
              </a:spcAft>
              <a:buSzPts val="2800"/>
              <a:buNone/>
              <a:defRPr sz="2800"/>
            </a:lvl8pPr>
            <a:lvl9pPr lvl="8" algn="l">
              <a:lnSpc>
                <a:spcPct val="100000"/>
              </a:lnSpc>
              <a:spcBef>
                <a:spcPts val="0"/>
              </a:spcBef>
              <a:spcAft>
                <a:spcPts val="0"/>
              </a:spcAft>
              <a:buSzPts val="2800"/>
              <a:buNone/>
              <a:defRPr sz="2800"/>
            </a:lvl9pPr>
          </a:lstStyle>
          <a:p>
            <a:endParaRPr/>
          </a:p>
        </p:txBody>
      </p:sp>
      <p:sp>
        <p:nvSpPr>
          <p:cNvPr id="249" name="Google Shape;249;g2d1159d9fb8_2_3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pic>
        <p:nvPicPr>
          <p:cNvPr id="250" name="Google Shape;250;g2d1159d9fb8_2_35"/>
          <p:cNvPicPr preferRelativeResize="0"/>
          <p:nvPr/>
        </p:nvPicPr>
        <p:blipFill rotWithShape="1">
          <a:blip r:embed="rId2">
            <a:alphaModFix/>
          </a:blip>
          <a:srcRect t="1143" b="1133"/>
          <a:stretch/>
        </p:blipFill>
        <p:spPr>
          <a:xfrm>
            <a:off x="6834325" y="0"/>
            <a:ext cx="2309675" cy="2256999"/>
          </a:xfrm>
          <a:prstGeom prst="rect">
            <a:avLst/>
          </a:prstGeom>
          <a:noFill/>
          <a:ln>
            <a:noFill/>
          </a:ln>
        </p:spPr>
      </p:pic>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51"/>
        <p:cNvGrpSpPr/>
        <p:nvPr/>
      </p:nvGrpSpPr>
      <p:grpSpPr>
        <a:xfrm>
          <a:off x="0" y="0"/>
          <a:ext cx="0" cy="0"/>
          <a:chOff x="0" y="0"/>
          <a:chExt cx="0" cy="0"/>
        </a:xfrm>
      </p:grpSpPr>
      <p:sp>
        <p:nvSpPr>
          <p:cNvPr id="252" name="Google Shape;252;g2d1159d9fb8_2_40"/>
          <p:cNvSpPr txBox="1">
            <a:spLocks noGrp="1"/>
          </p:cNvSpPr>
          <p:nvPr>
            <p:ph type="title"/>
          </p:nvPr>
        </p:nvSpPr>
        <p:spPr>
          <a:xfrm>
            <a:off x="311700" y="2150850"/>
            <a:ext cx="8520600" cy="8418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3600"/>
              <a:buNone/>
              <a:defRPr sz="36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a:endParaRPr/>
          </a:p>
        </p:txBody>
      </p:sp>
      <p:sp>
        <p:nvSpPr>
          <p:cNvPr id="253" name="Google Shape;253;g2d1159d9fb8_2_4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9"/>
        <p:cNvGrpSpPr/>
        <p:nvPr/>
      </p:nvGrpSpPr>
      <p:grpSpPr>
        <a:xfrm>
          <a:off x="0" y="0"/>
          <a:ext cx="0" cy="0"/>
          <a:chOff x="0" y="0"/>
          <a:chExt cx="0" cy="0"/>
        </a:xfrm>
      </p:grpSpPr>
      <p:sp>
        <p:nvSpPr>
          <p:cNvPr id="30" name="Google Shape;30;p25"/>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31" name="Google Shape;31;p2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54"/>
        <p:cNvGrpSpPr/>
        <p:nvPr/>
      </p:nvGrpSpPr>
      <p:grpSpPr>
        <a:xfrm>
          <a:off x="0" y="0"/>
          <a:ext cx="0" cy="0"/>
          <a:chOff x="0" y="0"/>
          <a:chExt cx="0" cy="0"/>
        </a:xfrm>
      </p:grpSpPr>
      <p:sp>
        <p:nvSpPr>
          <p:cNvPr id="255" name="Google Shape;255;g2d1159d9fb8_2_43"/>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256" name="Google Shape;256;g2d1159d9fb8_2_43"/>
          <p:cNvSpPr txBox="1">
            <a:spLocks noGrp="1"/>
          </p:cNvSpPr>
          <p:nvPr>
            <p:ph type="body" idx="1"/>
          </p:nvPr>
        </p:nvSpPr>
        <p:spPr>
          <a:xfrm>
            <a:off x="311700" y="1152475"/>
            <a:ext cx="3999900" cy="3416400"/>
          </a:xfrm>
          <a:prstGeom prst="rect">
            <a:avLst/>
          </a:prstGeom>
          <a:noFill/>
          <a:ln>
            <a:noFill/>
          </a:ln>
        </p:spPr>
        <p:txBody>
          <a:bodyPr spcFirstLastPara="1" wrap="square" lIns="91425" tIns="91425" rIns="91425" bIns="91425" anchor="t" anchorCtr="0">
            <a:no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1600"/>
              </a:spcBef>
              <a:spcAft>
                <a:spcPts val="0"/>
              </a:spcAft>
              <a:buSzPts val="1200"/>
              <a:buChar char="○"/>
              <a:defRPr sz="1200"/>
            </a:lvl2pPr>
            <a:lvl3pPr marL="1371600" lvl="2" indent="-304800" algn="l">
              <a:lnSpc>
                <a:spcPct val="115000"/>
              </a:lnSpc>
              <a:spcBef>
                <a:spcPts val="1600"/>
              </a:spcBef>
              <a:spcAft>
                <a:spcPts val="0"/>
              </a:spcAft>
              <a:buSzPts val="1200"/>
              <a:buChar char="■"/>
              <a:defRPr sz="1200"/>
            </a:lvl3pPr>
            <a:lvl4pPr marL="1828800" lvl="3" indent="-304800" algn="l">
              <a:lnSpc>
                <a:spcPct val="115000"/>
              </a:lnSpc>
              <a:spcBef>
                <a:spcPts val="1600"/>
              </a:spcBef>
              <a:spcAft>
                <a:spcPts val="0"/>
              </a:spcAft>
              <a:buSzPts val="1200"/>
              <a:buChar char="●"/>
              <a:defRPr sz="1200"/>
            </a:lvl4pPr>
            <a:lvl5pPr marL="2286000" lvl="4" indent="-304800" algn="l">
              <a:lnSpc>
                <a:spcPct val="115000"/>
              </a:lnSpc>
              <a:spcBef>
                <a:spcPts val="1600"/>
              </a:spcBef>
              <a:spcAft>
                <a:spcPts val="0"/>
              </a:spcAft>
              <a:buSzPts val="1200"/>
              <a:buChar char="○"/>
              <a:defRPr sz="1200"/>
            </a:lvl5pPr>
            <a:lvl6pPr marL="2743200" lvl="5" indent="-304800" algn="l">
              <a:lnSpc>
                <a:spcPct val="115000"/>
              </a:lnSpc>
              <a:spcBef>
                <a:spcPts val="1600"/>
              </a:spcBef>
              <a:spcAft>
                <a:spcPts val="0"/>
              </a:spcAft>
              <a:buSzPts val="1200"/>
              <a:buChar char="■"/>
              <a:defRPr sz="1200"/>
            </a:lvl6pPr>
            <a:lvl7pPr marL="3200400" lvl="6" indent="-304800" algn="l">
              <a:lnSpc>
                <a:spcPct val="115000"/>
              </a:lnSpc>
              <a:spcBef>
                <a:spcPts val="1600"/>
              </a:spcBef>
              <a:spcAft>
                <a:spcPts val="0"/>
              </a:spcAft>
              <a:buSzPts val="1200"/>
              <a:buChar char="●"/>
              <a:defRPr sz="1200"/>
            </a:lvl7pPr>
            <a:lvl8pPr marL="3657600" lvl="7" indent="-304800" algn="l">
              <a:lnSpc>
                <a:spcPct val="115000"/>
              </a:lnSpc>
              <a:spcBef>
                <a:spcPts val="1600"/>
              </a:spcBef>
              <a:spcAft>
                <a:spcPts val="0"/>
              </a:spcAft>
              <a:buSzPts val="1200"/>
              <a:buChar char="○"/>
              <a:defRPr sz="1200"/>
            </a:lvl8pPr>
            <a:lvl9pPr marL="4114800" lvl="8" indent="-304800" algn="l">
              <a:lnSpc>
                <a:spcPct val="115000"/>
              </a:lnSpc>
              <a:spcBef>
                <a:spcPts val="1600"/>
              </a:spcBef>
              <a:spcAft>
                <a:spcPts val="1600"/>
              </a:spcAft>
              <a:buSzPts val="1200"/>
              <a:buChar char="■"/>
              <a:defRPr sz="1200"/>
            </a:lvl9pPr>
          </a:lstStyle>
          <a:p>
            <a:endParaRPr/>
          </a:p>
        </p:txBody>
      </p:sp>
      <p:sp>
        <p:nvSpPr>
          <p:cNvPr id="257" name="Google Shape;257;g2d1159d9fb8_2_43"/>
          <p:cNvSpPr txBox="1">
            <a:spLocks noGrp="1"/>
          </p:cNvSpPr>
          <p:nvPr>
            <p:ph type="body" idx="2"/>
          </p:nvPr>
        </p:nvSpPr>
        <p:spPr>
          <a:xfrm>
            <a:off x="4832400" y="1152475"/>
            <a:ext cx="3999900" cy="3416400"/>
          </a:xfrm>
          <a:prstGeom prst="rect">
            <a:avLst/>
          </a:prstGeom>
          <a:noFill/>
          <a:ln>
            <a:noFill/>
          </a:ln>
        </p:spPr>
        <p:txBody>
          <a:bodyPr spcFirstLastPara="1" wrap="square" lIns="91425" tIns="91425" rIns="91425" bIns="91425" anchor="t" anchorCtr="0">
            <a:no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1600"/>
              </a:spcBef>
              <a:spcAft>
                <a:spcPts val="0"/>
              </a:spcAft>
              <a:buSzPts val="1200"/>
              <a:buChar char="○"/>
              <a:defRPr sz="1200"/>
            </a:lvl2pPr>
            <a:lvl3pPr marL="1371600" lvl="2" indent="-304800" algn="l">
              <a:lnSpc>
                <a:spcPct val="115000"/>
              </a:lnSpc>
              <a:spcBef>
                <a:spcPts val="1600"/>
              </a:spcBef>
              <a:spcAft>
                <a:spcPts val="0"/>
              </a:spcAft>
              <a:buSzPts val="1200"/>
              <a:buChar char="■"/>
              <a:defRPr sz="1200"/>
            </a:lvl3pPr>
            <a:lvl4pPr marL="1828800" lvl="3" indent="-304800" algn="l">
              <a:lnSpc>
                <a:spcPct val="115000"/>
              </a:lnSpc>
              <a:spcBef>
                <a:spcPts val="1600"/>
              </a:spcBef>
              <a:spcAft>
                <a:spcPts val="0"/>
              </a:spcAft>
              <a:buSzPts val="1200"/>
              <a:buChar char="●"/>
              <a:defRPr sz="1200"/>
            </a:lvl4pPr>
            <a:lvl5pPr marL="2286000" lvl="4" indent="-304800" algn="l">
              <a:lnSpc>
                <a:spcPct val="115000"/>
              </a:lnSpc>
              <a:spcBef>
                <a:spcPts val="1600"/>
              </a:spcBef>
              <a:spcAft>
                <a:spcPts val="0"/>
              </a:spcAft>
              <a:buSzPts val="1200"/>
              <a:buChar char="○"/>
              <a:defRPr sz="1200"/>
            </a:lvl5pPr>
            <a:lvl6pPr marL="2743200" lvl="5" indent="-304800" algn="l">
              <a:lnSpc>
                <a:spcPct val="115000"/>
              </a:lnSpc>
              <a:spcBef>
                <a:spcPts val="1600"/>
              </a:spcBef>
              <a:spcAft>
                <a:spcPts val="0"/>
              </a:spcAft>
              <a:buSzPts val="1200"/>
              <a:buChar char="■"/>
              <a:defRPr sz="1200"/>
            </a:lvl6pPr>
            <a:lvl7pPr marL="3200400" lvl="6" indent="-304800" algn="l">
              <a:lnSpc>
                <a:spcPct val="115000"/>
              </a:lnSpc>
              <a:spcBef>
                <a:spcPts val="1600"/>
              </a:spcBef>
              <a:spcAft>
                <a:spcPts val="0"/>
              </a:spcAft>
              <a:buSzPts val="1200"/>
              <a:buChar char="●"/>
              <a:defRPr sz="1200"/>
            </a:lvl7pPr>
            <a:lvl8pPr marL="3657600" lvl="7" indent="-304800" algn="l">
              <a:lnSpc>
                <a:spcPct val="115000"/>
              </a:lnSpc>
              <a:spcBef>
                <a:spcPts val="1600"/>
              </a:spcBef>
              <a:spcAft>
                <a:spcPts val="0"/>
              </a:spcAft>
              <a:buSzPts val="1200"/>
              <a:buChar char="○"/>
              <a:defRPr sz="1200"/>
            </a:lvl8pPr>
            <a:lvl9pPr marL="4114800" lvl="8" indent="-304800" algn="l">
              <a:lnSpc>
                <a:spcPct val="115000"/>
              </a:lnSpc>
              <a:spcBef>
                <a:spcPts val="1600"/>
              </a:spcBef>
              <a:spcAft>
                <a:spcPts val="1600"/>
              </a:spcAft>
              <a:buSzPts val="1200"/>
              <a:buChar char="■"/>
              <a:defRPr sz="1200"/>
            </a:lvl9pPr>
          </a:lstStyle>
          <a:p>
            <a:endParaRPr/>
          </a:p>
        </p:txBody>
      </p:sp>
      <p:sp>
        <p:nvSpPr>
          <p:cNvPr id="258" name="Google Shape;258;g2d1159d9fb8_2_4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9"/>
        <p:cNvGrpSpPr/>
        <p:nvPr/>
      </p:nvGrpSpPr>
      <p:grpSpPr>
        <a:xfrm>
          <a:off x="0" y="0"/>
          <a:ext cx="0" cy="0"/>
          <a:chOff x="0" y="0"/>
          <a:chExt cx="0" cy="0"/>
        </a:xfrm>
      </p:grpSpPr>
      <p:sp>
        <p:nvSpPr>
          <p:cNvPr id="260" name="Google Shape;260;g2d1159d9fb8_2_48"/>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261" name="Google Shape;261;g2d1159d9fb8_2_4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One column text and image 1">
  <p:cSld name="ONE_COLUMN_TEXT">
    <p:spTree>
      <p:nvGrpSpPr>
        <p:cNvPr id="1" name="Shape 262"/>
        <p:cNvGrpSpPr/>
        <p:nvPr/>
      </p:nvGrpSpPr>
      <p:grpSpPr>
        <a:xfrm>
          <a:off x="0" y="0"/>
          <a:ext cx="0" cy="0"/>
          <a:chOff x="0" y="0"/>
          <a:chExt cx="0" cy="0"/>
        </a:xfrm>
      </p:grpSpPr>
      <p:sp>
        <p:nvSpPr>
          <p:cNvPr id="263" name="Google Shape;263;g2d1159d9fb8_2_51"/>
          <p:cNvSpPr txBox="1">
            <a:spLocks noGrp="1"/>
          </p:cNvSpPr>
          <p:nvPr>
            <p:ph type="body" idx="1"/>
          </p:nvPr>
        </p:nvSpPr>
        <p:spPr>
          <a:xfrm>
            <a:off x="311700" y="1200275"/>
            <a:ext cx="5131200" cy="3179400"/>
          </a:xfrm>
          <a:prstGeom prst="rect">
            <a:avLst/>
          </a:prstGeom>
          <a:noFill/>
          <a:ln>
            <a:noFill/>
          </a:ln>
        </p:spPr>
        <p:txBody>
          <a:bodyPr spcFirstLastPara="1" wrap="square" lIns="91425" tIns="91425" rIns="91425" bIns="91425" anchor="t" anchorCtr="0">
            <a:noAutofit/>
          </a:bodyPr>
          <a:lstStyle>
            <a:lvl1pPr marL="457200" lvl="0" indent="-304800" algn="l">
              <a:lnSpc>
                <a:spcPct val="115000"/>
              </a:lnSpc>
              <a:spcBef>
                <a:spcPts val="0"/>
              </a:spcBef>
              <a:spcAft>
                <a:spcPts val="0"/>
              </a:spcAft>
              <a:buSzPts val="1200"/>
              <a:buChar char="●"/>
              <a:defRPr sz="1200"/>
            </a:lvl1pPr>
            <a:lvl2pPr marL="914400" lvl="1" indent="-304800" algn="l">
              <a:lnSpc>
                <a:spcPct val="115000"/>
              </a:lnSpc>
              <a:spcBef>
                <a:spcPts val="1600"/>
              </a:spcBef>
              <a:spcAft>
                <a:spcPts val="0"/>
              </a:spcAft>
              <a:buSzPts val="1200"/>
              <a:buChar char="○"/>
              <a:defRPr sz="1200"/>
            </a:lvl2pPr>
            <a:lvl3pPr marL="1371600" lvl="2" indent="-304800" algn="l">
              <a:lnSpc>
                <a:spcPct val="115000"/>
              </a:lnSpc>
              <a:spcBef>
                <a:spcPts val="1600"/>
              </a:spcBef>
              <a:spcAft>
                <a:spcPts val="0"/>
              </a:spcAft>
              <a:buSzPts val="1200"/>
              <a:buChar char="■"/>
              <a:defRPr sz="1200"/>
            </a:lvl3pPr>
            <a:lvl4pPr marL="1828800" lvl="3" indent="-304800" algn="l">
              <a:lnSpc>
                <a:spcPct val="115000"/>
              </a:lnSpc>
              <a:spcBef>
                <a:spcPts val="1600"/>
              </a:spcBef>
              <a:spcAft>
                <a:spcPts val="0"/>
              </a:spcAft>
              <a:buSzPts val="1200"/>
              <a:buChar char="●"/>
              <a:defRPr sz="1200"/>
            </a:lvl4pPr>
            <a:lvl5pPr marL="2286000" lvl="4" indent="-304800" algn="l">
              <a:lnSpc>
                <a:spcPct val="115000"/>
              </a:lnSpc>
              <a:spcBef>
                <a:spcPts val="1600"/>
              </a:spcBef>
              <a:spcAft>
                <a:spcPts val="0"/>
              </a:spcAft>
              <a:buSzPts val="1200"/>
              <a:buChar char="○"/>
              <a:defRPr sz="1200"/>
            </a:lvl5pPr>
            <a:lvl6pPr marL="2743200" lvl="5" indent="-304800" algn="l">
              <a:lnSpc>
                <a:spcPct val="115000"/>
              </a:lnSpc>
              <a:spcBef>
                <a:spcPts val="1600"/>
              </a:spcBef>
              <a:spcAft>
                <a:spcPts val="0"/>
              </a:spcAft>
              <a:buSzPts val="1200"/>
              <a:buChar char="■"/>
              <a:defRPr sz="1200"/>
            </a:lvl6pPr>
            <a:lvl7pPr marL="3200400" lvl="6" indent="-304800" algn="l">
              <a:lnSpc>
                <a:spcPct val="115000"/>
              </a:lnSpc>
              <a:spcBef>
                <a:spcPts val="1600"/>
              </a:spcBef>
              <a:spcAft>
                <a:spcPts val="0"/>
              </a:spcAft>
              <a:buSzPts val="1200"/>
              <a:buChar char="●"/>
              <a:defRPr sz="1200"/>
            </a:lvl7pPr>
            <a:lvl8pPr marL="3657600" lvl="7" indent="-304800" algn="l">
              <a:lnSpc>
                <a:spcPct val="115000"/>
              </a:lnSpc>
              <a:spcBef>
                <a:spcPts val="1600"/>
              </a:spcBef>
              <a:spcAft>
                <a:spcPts val="0"/>
              </a:spcAft>
              <a:buSzPts val="1200"/>
              <a:buChar char="○"/>
              <a:defRPr sz="1200"/>
            </a:lvl8pPr>
            <a:lvl9pPr marL="4114800" lvl="8" indent="-304800" algn="l">
              <a:lnSpc>
                <a:spcPct val="115000"/>
              </a:lnSpc>
              <a:spcBef>
                <a:spcPts val="1600"/>
              </a:spcBef>
              <a:spcAft>
                <a:spcPts val="1600"/>
              </a:spcAft>
              <a:buSzPts val="1200"/>
              <a:buChar char="■"/>
              <a:defRPr sz="1200"/>
            </a:lvl9pPr>
          </a:lstStyle>
          <a:p>
            <a:endParaRPr/>
          </a:p>
        </p:txBody>
      </p:sp>
      <p:sp>
        <p:nvSpPr>
          <p:cNvPr id="264" name="Google Shape;264;g2d1159d9fb8_2_5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pic>
        <p:nvPicPr>
          <p:cNvPr id="265" name="Google Shape;265;g2d1159d9fb8_2_51"/>
          <p:cNvPicPr preferRelativeResize="0"/>
          <p:nvPr/>
        </p:nvPicPr>
        <p:blipFill rotWithShape="1">
          <a:blip r:embed="rId2">
            <a:alphaModFix/>
          </a:blip>
          <a:srcRect l="9182" t="3096" r="9191" b="8929"/>
          <a:stretch/>
        </p:blipFill>
        <p:spPr>
          <a:xfrm>
            <a:off x="5960700" y="0"/>
            <a:ext cx="3183301" cy="5143501"/>
          </a:xfrm>
          <a:prstGeom prst="rect">
            <a:avLst/>
          </a:prstGeom>
          <a:noFill/>
          <a:ln>
            <a:noFill/>
          </a:ln>
        </p:spPr>
      </p:pic>
      <p:sp>
        <p:nvSpPr>
          <p:cNvPr id="266" name="Google Shape;266;g2d1159d9fb8_2_51"/>
          <p:cNvSpPr txBox="1">
            <a:spLocks noGrp="1"/>
          </p:cNvSpPr>
          <p:nvPr>
            <p:ph type="title"/>
          </p:nvPr>
        </p:nvSpPr>
        <p:spPr>
          <a:xfrm>
            <a:off x="311700" y="445025"/>
            <a:ext cx="51312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pic>
        <p:nvPicPr>
          <p:cNvPr id="267" name="Google Shape;267;g2d1159d9fb8_2_51"/>
          <p:cNvPicPr preferRelativeResize="0"/>
          <p:nvPr/>
        </p:nvPicPr>
        <p:blipFill rotWithShape="1">
          <a:blip r:embed="rId3">
            <a:alphaModFix/>
          </a:blip>
          <a:srcRect/>
          <a:stretch/>
        </p:blipFill>
        <p:spPr>
          <a:xfrm>
            <a:off x="7733599" y="4766576"/>
            <a:ext cx="1232002" cy="186900"/>
          </a:xfrm>
          <a:prstGeom prst="rect">
            <a:avLst/>
          </a:prstGeom>
          <a:noFill/>
          <a:ln>
            <a:noFill/>
          </a:ln>
        </p:spPr>
      </p:pic>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One column text and image 2">
  <p:cSld name="ONE_COLUMN_TEXT_2">
    <p:spTree>
      <p:nvGrpSpPr>
        <p:cNvPr id="1" name="Shape 268"/>
        <p:cNvGrpSpPr/>
        <p:nvPr/>
      </p:nvGrpSpPr>
      <p:grpSpPr>
        <a:xfrm>
          <a:off x="0" y="0"/>
          <a:ext cx="0" cy="0"/>
          <a:chOff x="0" y="0"/>
          <a:chExt cx="0" cy="0"/>
        </a:xfrm>
      </p:grpSpPr>
      <p:sp>
        <p:nvSpPr>
          <p:cNvPr id="269" name="Google Shape;269;g2d1159d9fb8_2_5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pic>
        <p:nvPicPr>
          <p:cNvPr id="270" name="Google Shape;270;g2d1159d9fb8_2_57"/>
          <p:cNvPicPr preferRelativeResize="0"/>
          <p:nvPr/>
        </p:nvPicPr>
        <p:blipFill rotWithShape="1">
          <a:blip r:embed="rId2">
            <a:alphaModFix/>
          </a:blip>
          <a:srcRect l="38691" r="20047"/>
          <a:stretch/>
        </p:blipFill>
        <p:spPr>
          <a:xfrm>
            <a:off x="5960700" y="0"/>
            <a:ext cx="3183300" cy="5143500"/>
          </a:xfrm>
          <a:prstGeom prst="rect">
            <a:avLst/>
          </a:prstGeom>
          <a:noFill/>
          <a:ln>
            <a:noFill/>
          </a:ln>
        </p:spPr>
      </p:pic>
      <p:sp>
        <p:nvSpPr>
          <p:cNvPr id="271" name="Google Shape;271;g2d1159d9fb8_2_57"/>
          <p:cNvSpPr txBox="1">
            <a:spLocks noGrp="1"/>
          </p:cNvSpPr>
          <p:nvPr>
            <p:ph type="body" idx="1"/>
          </p:nvPr>
        </p:nvSpPr>
        <p:spPr>
          <a:xfrm>
            <a:off x="311700" y="1200275"/>
            <a:ext cx="5131200" cy="3179400"/>
          </a:xfrm>
          <a:prstGeom prst="rect">
            <a:avLst/>
          </a:prstGeom>
          <a:noFill/>
          <a:ln>
            <a:noFill/>
          </a:ln>
        </p:spPr>
        <p:txBody>
          <a:bodyPr spcFirstLastPara="1" wrap="square" lIns="91425" tIns="91425" rIns="91425" bIns="91425" anchor="t" anchorCtr="0">
            <a:noAutofit/>
          </a:bodyPr>
          <a:lstStyle>
            <a:lvl1pPr marL="457200" lvl="0" indent="-304800" algn="l">
              <a:lnSpc>
                <a:spcPct val="115000"/>
              </a:lnSpc>
              <a:spcBef>
                <a:spcPts val="0"/>
              </a:spcBef>
              <a:spcAft>
                <a:spcPts val="0"/>
              </a:spcAft>
              <a:buSzPts val="1200"/>
              <a:buChar char="●"/>
              <a:defRPr sz="1200"/>
            </a:lvl1pPr>
            <a:lvl2pPr marL="914400" lvl="1" indent="-304800" algn="l">
              <a:lnSpc>
                <a:spcPct val="115000"/>
              </a:lnSpc>
              <a:spcBef>
                <a:spcPts val="1600"/>
              </a:spcBef>
              <a:spcAft>
                <a:spcPts val="0"/>
              </a:spcAft>
              <a:buSzPts val="1200"/>
              <a:buChar char="○"/>
              <a:defRPr sz="1200"/>
            </a:lvl2pPr>
            <a:lvl3pPr marL="1371600" lvl="2" indent="-304800" algn="l">
              <a:lnSpc>
                <a:spcPct val="115000"/>
              </a:lnSpc>
              <a:spcBef>
                <a:spcPts val="1600"/>
              </a:spcBef>
              <a:spcAft>
                <a:spcPts val="0"/>
              </a:spcAft>
              <a:buSzPts val="1200"/>
              <a:buChar char="■"/>
              <a:defRPr sz="1200"/>
            </a:lvl3pPr>
            <a:lvl4pPr marL="1828800" lvl="3" indent="-304800" algn="l">
              <a:lnSpc>
                <a:spcPct val="115000"/>
              </a:lnSpc>
              <a:spcBef>
                <a:spcPts val="1600"/>
              </a:spcBef>
              <a:spcAft>
                <a:spcPts val="0"/>
              </a:spcAft>
              <a:buSzPts val="1200"/>
              <a:buChar char="●"/>
              <a:defRPr sz="1200"/>
            </a:lvl4pPr>
            <a:lvl5pPr marL="2286000" lvl="4" indent="-304800" algn="l">
              <a:lnSpc>
                <a:spcPct val="115000"/>
              </a:lnSpc>
              <a:spcBef>
                <a:spcPts val="1600"/>
              </a:spcBef>
              <a:spcAft>
                <a:spcPts val="0"/>
              </a:spcAft>
              <a:buSzPts val="1200"/>
              <a:buChar char="○"/>
              <a:defRPr sz="1200"/>
            </a:lvl5pPr>
            <a:lvl6pPr marL="2743200" lvl="5" indent="-304800" algn="l">
              <a:lnSpc>
                <a:spcPct val="115000"/>
              </a:lnSpc>
              <a:spcBef>
                <a:spcPts val="1600"/>
              </a:spcBef>
              <a:spcAft>
                <a:spcPts val="0"/>
              </a:spcAft>
              <a:buSzPts val="1200"/>
              <a:buChar char="■"/>
              <a:defRPr sz="1200"/>
            </a:lvl6pPr>
            <a:lvl7pPr marL="3200400" lvl="6" indent="-304800" algn="l">
              <a:lnSpc>
                <a:spcPct val="115000"/>
              </a:lnSpc>
              <a:spcBef>
                <a:spcPts val="1600"/>
              </a:spcBef>
              <a:spcAft>
                <a:spcPts val="0"/>
              </a:spcAft>
              <a:buSzPts val="1200"/>
              <a:buChar char="●"/>
              <a:defRPr sz="1200"/>
            </a:lvl7pPr>
            <a:lvl8pPr marL="3657600" lvl="7" indent="-304800" algn="l">
              <a:lnSpc>
                <a:spcPct val="115000"/>
              </a:lnSpc>
              <a:spcBef>
                <a:spcPts val="1600"/>
              </a:spcBef>
              <a:spcAft>
                <a:spcPts val="0"/>
              </a:spcAft>
              <a:buSzPts val="1200"/>
              <a:buChar char="○"/>
              <a:defRPr sz="1200"/>
            </a:lvl8pPr>
            <a:lvl9pPr marL="4114800" lvl="8" indent="-304800" algn="l">
              <a:lnSpc>
                <a:spcPct val="115000"/>
              </a:lnSpc>
              <a:spcBef>
                <a:spcPts val="1600"/>
              </a:spcBef>
              <a:spcAft>
                <a:spcPts val="1600"/>
              </a:spcAft>
              <a:buSzPts val="1200"/>
              <a:buChar char="■"/>
              <a:defRPr sz="1200"/>
            </a:lvl9pPr>
          </a:lstStyle>
          <a:p>
            <a:endParaRPr/>
          </a:p>
        </p:txBody>
      </p:sp>
      <p:sp>
        <p:nvSpPr>
          <p:cNvPr id="272" name="Google Shape;272;g2d1159d9fb8_2_57"/>
          <p:cNvSpPr txBox="1">
            <a:spLocks noGrp="1"/>
          </p:cNvSpPr>
          <p:nvPr>
            <p:ph type="title"/>
          </p:nvPr>
        </p:nvSpPr>
        <p:spPr>
          <a:xfrm>
            <a:off x="311700" y="445025"/>
            <a:ext cx="51312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pic>
        <p:nvPicPr>
          <p:cNvPr id="273" name="Google Shape;273;g2d1159d9fb8_2_57"/>
          <p:cNvPicPr preferRelativeResize="0"/>
          <p:nvPr/>
        </p:nvPicPr>
        <p:blipFill rotWithShape="1">
          <a:blip r:embed="rId3">
            <a:alphaModFix/>
          </a:blip>
          <a:srcRect/>
          <a:stretch/>
        </p:blipFill>
        <p:spPr>
          <a:xfrm>
            <a:off x="7733599" y="4766576"/>
            <a:ext cx="1232002" cy="186900"/>
          </a:xfrm>
          <a:prstGeom prst="rect">
            <a:avLst/>
          </a:prstGeom>
          <a:noFill/>
          <a:ln>
            <a:noFill/>
          </a:ln>
        </p:spPr>
      </p:pic>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One column text and image 3">
  <p:cSld name="ONE_COLUMN_TEXT_2_1">
    <p:spTree>
      <p:nvGrpSpPr>
        <p:cNvPr id="1" name="Shape 274"/>
        <p:cNvGrpSpPr/>
        <p:nvPr/>
      </p:nvGrpSpPr>
      <p:grpSpPr>
        <a:xfrm>
          <a:off x="0" y="0"/>
          <a:ext cx="0" cy="0"/>
          <a:chOff x="0" y="0"/>
          <a:chExt cx="0" cy="0"/>
        </a:xfrm>
      </p:grpSpPr>
      <p:sp>
        <p:nvSpPr>
          <p:cNvPr id="275" name="Google Shape;275;g2d1159d9fb8_2_6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pic>
        <p:nvPicPr>
          <p:cNvPr id="276" name="Google Shape;276;g2d1159d9fb8_2_63"/>
          <p:cNvPicPr preferRelativeResize="0"/>
          <p:nvPr/>
        </p:nvPicPr>
        <p:blipFill rotWithShape="1">
          <a:blip r:embed="rId2">
            <a:alphaModFix/>
          </a:blip>
          <a:srcRect l="16308" r="37281"/>
          <a:stretch/>
        </p:blipFill>
        <p:spPr>
          <a:xfrm>
            <a:off x="5960700" y="0"/>
            <a:ext cx="3183295" cy="5143499"/>
          </a:xfrm>
          <a:prstGeom prst="rect">
            <a:avLst/>
          </a:prstGeom>
          <a:noFill/>
          <a:ln>
            <a:noFill/>
          </a:ln>
        </p:spPr>
      </p:pic>
      <p:sp>
        <p:nvSpPr>
          <p:cNvPr id="277" name="Google Shape;277;g2d1159d9fb8_2_63"/>
          <p:cNvSpPr txBox="1">
            <a:spLocks noGrp="1"/>
          </p:cNvSpPr>
          <p:nvPr>
            <p:ph type="body" idx="1"/>
          </p:nvPr>
        </p:nvSpPr>
        <p:spPr>
          <a:xfrm>
            <a:off x="311700" y="1200275"/>
            <a:ext cx="5131200" cy="3179400"/>
          </a:xfrm>
          <a:prstGeom prst="rect">
            <a:avLst/>
          </a:prstGeom>
          <a:noFill/>
          <a:ln>
            <a:noFill/>
          </a:ln>
        </p:spPr>
        <p:txBody>
          <a:bodyPr spcFirstLastPara="1" wrap="square" lIns="91425" tIns="91425" rIns="91425" bIns="91425" anchor="t" anchorCtr="0">
            <a:noAutofit/>
          </a:bodyPr>
          <a:lstStyle>
            <a:lvl1pPr marL="457200" lvl="0" indent="-304800" algn="l">
              <a:lnSpc>
                <a:spcPct val="115000"/>
              </a:lnSpc>
              <a:spcBef>
                <a:spcPts val="0"/>
              </a:spcBef>
              <a:spcAft>
                <a:spcPts val="0"/>
              </a:spcAft>
              <a:buSzPts val="1200"/>
              <a:buChar char="●"/>
              <a:defRPr sz="1200"/>
            </a:lvl1pPr>
            <a:lvl2pPr marL="914400" lvl="1" indent="-304800" algn="l">
              <a:lnSpc>
                <a:spcPct val="115000"/>
              </a:lnSpc>
              <a:spcBef>
                <a:spcPts val="1600"/>
              </a:spcBef>
              <a:spcAft>
                <a:spcPts val="0"/>
              </a:spcAft>
              <a:buSzPts val="1200"/>
              <a:buChar char="○"/>
              <a:defRPr sz="1200"/>
            </a:lvl2pPr>
            <a:lvl3pPr marL="1371600" lvl="2" indent="-304800" algn="l">
              <a:lnSpc>
                <a:spcPct val="115000"/>
              </a:lnSpc>
              <a:spcBef>
                <a:spcPts val="1600"/>
              </a:spcBef>
              <a:spcAft>
                <a:spcPts val="0"/>
              </a:spcAft>
              <a:buSzPts val="1200"/>
              <a:buChar char="■"/>
              <a:defRPr sz="1200"/>
            </a:lvl3pPr>
            <a:lvl4pPr marL="1828800" lvl="3" indent="-304800" algn="l">
              <a:lnSpc>
                <a:spcPct val="115000"/>
              </a:lnSpc>
              <a:spcBef>
                <a:spcPts val="1600"/>
              </a:spcBef>
              <a:spcAft>
                <a:spcPts val="0"/>
              </a:spcAft>
              <a:buSzPts val="1200"/>
              <a:buChar char="●"/>
              <a:defRPr sz="1200"/>
            </a:lvl4pPr>
            <a:lvl5pPr marL="2286000" lvl="4" indent="-304800" algn="l">
              <a:lnSpc>
                <a:spcPct val="115000"/>
              </a:lnSpc>
              <a:spcBef>
                <a:spcPts val="1600"/>
              </a:spcBef>
              <a:spcAft>
                <a:spcPts val="0"/>
              </a:spcAft>
              <a:buSzPts val="1200"/>
              <a:buChar char="○"/>
              <a:defRPr sz="1200"/>
            </a:lvl5pPr>
            <a:lvl6pPr marL="2743200" lvl="5" indent="-304800" algn="l">
              <a:lnSpc>
                <a:spcPct val="115000"/>
              </a:lnSpc>
              <a:spcBef>
                <a:spcPts val="1600"/>
              </a:spcBef>
              <a:spcAft>
                <a:spcPts val="0"/>
              </a:spcAft>
              <a:buSzPts val="1200"/>
              <a:buChar char="■"/>
              <a:defRPr sz="1200"/>
            </a:lvl6pPr>
            <a:lvl7pPr marL="3200400" lvl="6" indent="-304800" algn="l">
              <a:lnSpc>
                <a:spcPct val="115000"/>
              </a:lnSpc>
              <a:spcBef>
                <a:spcPts val="1600"/>
              </a:spcBef>
              <a:spcAft>
                <a:spcPts val="0"/>
              </a:spcAft>
              <a:buSzPts val="1200"/>
              <a:buChar char="●"/>
              <a:defRPr sz="1200"/>
            </a:lvl7pPr>
            <a:lvl8pPr marL="3657600" lvl="7" indent="-304800" algn="l">
              <a:lnSpc>
                <a:spcPct val="115000"/>
              </a:lnSpc>
              <a:spcBef>
                <a:spcPts val="1600"/>
              </a:spcBef>
              <a:spcAft>
                <a:spcPts val="0"/>
              </a:spcAft>
              <a:buSzPts val="1200"/>
              <a:buChar char="○"/>
              <a:defRPr sz="1200"/>
            </a:lvl8pPr>
            <a:lvl9pPr marL="4114800" lvl="8" indent="-304800" algn="l">
              <a:lnSpc>
                <a:spcPct val="115000"/>
              </a:lnSpc>
              <a:spcBef>
                <a:spcPts val="1600"/>
              </a:spcBef>
              <a:spcAft>
                <a:spcPts val="1600"/>
              </a:spcAft>
              <a:buSzPts val="1200"/>
              <a:buChar char="■"/>
              <a:defRPr sz="1200"/>
            </a:lvl9pPr>
          </a:lstStyle>
          <a:p>
            <a:endParaRPr/>
          </a:p>
        </p:txBody>
      </p:sp>
      <p:sp>
        <p:nvSpPr>
          <p:cNvPr id="278" name="Google Shape;278;g2d1159d9fb8_2_63"/>
          <p:cNvSpPr txBox="1">
            <a:spLocks noGrp="1"/>
          </p:cNvSpPr>
          <p:nvPr>
            <p:ph type="title"/>
          </p:nvPr>
        </p:nvSpPr>
        <p:spPr>
          <a:xfrm>
            <a:off x="311700" y="445025"/>
            <a:ext cx="51312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pic>
        <p:nvPicPr>
          <p:cNvPr id="279" name="Google Shape;279;g2d1159d9fb8_2_63"/>
          <p:cNvPicPr preferRelativeResize="0"/>
          <p:nvPr/>
        </p:nvPicPr>
        <p:blipFill rotWithShape="1">
          <a:blip r:embed="rId3">
            <a:alphaModFix/>
          </a:blip>
          <a:srcRect/>
          <a:stretch/>
        </p:blipFill>
        <p:spPr>
          <a:xfrm>
            <a:off x="7733599" y="4766576"/>
            <a:ext cx="1232002" cy="186900"/>
          </a:xfrm>
          <a:prstGeom prst="rect">
            <a:avLst/>
          </a:prstGeom>
          <a:noFill/>
          <a:ln>
            <a:noFill/>
          </a:ln>
        </p:spPr>
      </p:pic>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One column text and image 5">
  <p:cSld name="ONE_COLUMN_TEXT_2_1_1_1">
    <p:spTree>
      <p:nvGrpSpPr>
        <p:cNvPr id="1" name="Shape 280"/>
        <p:cNvGrpSpPr/>
        <p:nvPr/>
      </p:nvGrpSpPr>
      <p:grpSpPr>
        <a:xfrm>
          <a:off x="0" y="0"/>
          <a:ext cx="0" cy="0"/>
          <a:chOff x="0" y="0"/>
          <a:chExt cx="0" cy="0"/>
        </a:xfrm>
      </p:grpSpPr>
      <p:sp>
        <p:nvSpPr>
          <p:cNvPr id="281" name="Google Shape;281;g2d1159d9fb8_2_6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pic>
        <p:nvPicPr>
          <p:cNvPr id="282" name="Google Shape;282;g2d1159d9fb8_2_69"/>
          <p:cNvPicPr preferRelativeResize="0"/>
          <p:nvPr/>
        </p:nvPicPr>
        <p:blipFill rotWithShape="1">
          <a:blip r:embed="rId2">
            <a:alphaModFix/>
          </a:blip>
          <a:srcRect l="30989" r="30994"/>
          <a:stretch/>
        </p:blipFill>
        <p:spPr>
          <a:xfrm>
            <a:off x="5960700" y="0"/>
            <a:ext cx="3183300" cy="5143502"/>
          </a:xfrm>
          <a:prstGeom prst="rect">
            <a:avLst/>
          </a:prstGeom>
          <a:noFill/>
          <a:ln>
            <a:noFill/>
          </a:ln>
        </p:spPr>
      </p:pic>
      <p:sp>
        <p:nvSpPr>
          <p:cNvPr id="283" name="Google Shape;283;g2d1159d9fb8_2_69"/>
          <p:cNvSpPr txBox="1">
            <a:spLocks noGrp="1"/>
          </p:cNvSpPr>
          <p:nvPr>
            <p:ph type="body" idx="1"/>
          </p:nvPr>
        </p:nvSpPr>
        <p:spPr>
          <a:xfrm>
            <a:off x="311700" y="1200275"/>
            <a:ext cx="5131200" cy="3179400"/>
          </a:xfrm>
          <a:prstGeom prst="rect">
            <a:avLst/>
          </a:prstGeom>
          <a:noFill/>
          <a:ln>
            <a:noFill/>
          </a:ln>
        </p:spPr>
        <p:txBody>
          <a:bodyPr spcFirstLastPara="1" wrap="square" lIns="91425" tIns="91425" rIns="91425" bIns="91425" anchor="t" anchorCtr="0">
            <a:noAutofit/>
          </a:bodyPr>
          <a:lstStyle>
            <a:lvl1pPr marL="457200" lvl="0" indent="-304800" algn="l">
              <a:lnSpc>
                <a:spcPct val="115000"/>
              </a:lnSpc>
              <a:spcBef>
                <a:spcPts val="0"/>
              </a:spcBef>
              <a:spcAft>
                <a:spcPts val="0"/>
              </a:spcAft>
              <a:buSzPts val="1200"/>
              <a:buChar char="●"/>
              <a:defRPr sz="1200"/>
            </a:lvl1pPr>
            <a:lvl2pPr marL="914400" lvl="1" indent="-304800" algn="l">
              <a:lnSpc>
                <a:spcPct val="115000"/>
              </a:lnSpc>
              <a:spcBef>
                <a:spcPts val="1600"/>
              </a:spcBef>
              <a:spcAft>
                <a:spcPts val="0"/>
              </a:spcAft>
              <a:buSzPts val="1200"/>
              <a:buChar char="○"/>
              <a:defRPr sz="1200"/>
            </a:lvl2pPr>
            <a:lvl3pPr marL="1371600" lvl="2" indent="-304800" algn="l">
              <a:lnSpc>
                <a:spcPct val="115000"/>
              </a:lnSpc>
              <a:spcBef>
                <a:spcPts val="1600"/>
              </a:spcBef>
              <a:spcAft>
                <a:spcPts val="0"/>
              </a:spcAft>
              <a:buSzPts val="1200"/>
              <a:buChar char="■"/>
              <a:defRPr sz="1200"/>
            </a:lvl3pPr>
            <a:lvl4pPr marL="1828800" lvl="3" indent="-304800" algn="l">
              <a:lnSpc>
                <a:spcPct val="115000"/>
              </a:lnSpc>
              <a:spcBef>
                <a:spcPts val="1600"/>
              </a:spcBef>
              <a:spcAft>
                <a:spcPts val="0"/>
              </a:spcAft>
              <a:buSzPts val="1200"/>
              <a:buChar char="●"/>
              <a:defRPr sz="1200"/>
            </a:lvl4pPr>
            <a:lvl5pPr marL="2286000" lvl="4" indent="-304800" algn="l">
              <a:lnSpc>
                <a:spcPct val="115000"/>
              </a:lnSpc>
              <a:spcBef>
                <a:spcPts val="1600"/>
              </a:spcBef>
              <a:spcAft>
                <a:spcPts val="0"/>
              </a:spcAft>
              <a:buSzPts val="1200"/>
              <a:buChar char="○"/>
              <a:defRPr sz="1200"/>
            </a:lvl5pPr>
            <a:lvl6pPr marL="2743200" lvl="5" indent="-304800" algn="l">
              <a:lnSpc>
                <a:spcPct val="115000"/>
              </a:lnSpc>
              <a:spcBef>
                <a:spcPts val="1600"/>
              </a:spcBef>
              <a:spcAft>
                <a:spcPts val="0"/>
              </a:spcAft>
              <a:buSzPts val="1200"/>
              <a:buChar char="■"/>
              <a:defRPr sz="1200"/>
            </a:lvl6pPr>
            <a:lvl7pPr marL="3200400" lvl="6" indent="-304800" algn="l">
              <a:lnSpc>
                <a:spcPct val="115000"/>
              </a:lnSpc>
              <a:spcBef>
                <a:spcPts val="1600"/>
              </a:spcBef>
              <a:spcAft>
                <a:spcPts val="0"/>
              </a:spcAft>
              <a:buSzPts val="1200"/>
              <a:buChar char="●"/>
              <a:defRPr sz="1200"/>
            </a:lvl7pPr>
            <a:lvl8pPr marL="3657600" lvl="7" indent="-304800" algn="l">
              <a:lnSpc>
                <a:spcPct val="115000"/>
              </a:lnSpc>
              <a:spcBef>
                <a:spcPts val="1600"/>
              </a:spcBef>
              <a:spcAft>
                <a:spcPts val="0"/>
              </a:spcAft>
              <a:buSzPts val="1200"/>
              <a:buChar char="○"/>
              <a:defRPr sz="1200"/>
            </a:lvl8pPr>
            <a:lvl9pPr marL="4114800" lvl="8" indent="-304800" algn="l">
              <a:lnSpc>
                <a:spcPct val="115000"/>
              </a:lnSpc>
              <a:spcBef>
                <a:spcPts val="1600"/>
              </a:spcBef>
              <a:spcAft>
                <a:spcPts val="1600"/>
              </a:spcAft>
              <a:buSzPts val="1200"/>
              <a:buChar char="■"/>
              <a:defRPr sz="1200"/>
            </a:lvl9pPr>
          </a:lstStyle>
          <a:p>
            <a:endParaRPr/>
          </a:p>
        </p:txBody>
      </p:sp>
      <p:sp>
        <p:nvSpPr>
          <p:cNvPr id="284" name="Google Shape;284;g2d1159d9fb8_2_69"/>
          <p:cNvSpPr txBox="1">
            <a:spLocks noGrp="1"/>
          </p:cNvSpPr>
          <p:nvPr>
            <p:ph type="title"/>
          </p:nvPr>
        </p:nvSpPr>
        <p:spPr>
          <a:xfrm>
            <a:off x="311700" y="445025"/>
            <a:ext cx="51312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pic>
        <p:nvPicPr>
          <p:cNvPr id="285" name="Google Shape;285;g2d1159d9fb8_2_69"/>
          <p:cNvPicPr preferRelativeResize="0"/>
          <p:nvPr/>
        </p:nvPicPr>
        <p:blipFill rotWithShape="1">
          <a:blip r:embed="rId3">
            <a:alphaModFix/>
          </a:blip>
          <a:srcRect/>
          <a:stretch/>
        </p:blipFill>
        <p:spPr>
          <a:xfrm>
            <a:off x="7733599" y="4766576"/>
            <a:ext cx="1232002" cy="186900"/>
          </a:xfrm>
          <a:prstGeom prst="rect">
            <a:avLst/>
          </a:prstGeom>
          <a:noFill/>
          <a:ln>
            <a:noFill/>
          </a:ln>
        </p:spPr>
      </p:pic>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One column text and image 6">
  <p:cSld name="ONE_COLUMN_TEXT_2_1_1_1_1">
    <p:spTree>
      <p:nvGrpSpPr>
        <p:cNvPr id="1" name="Shape 286"/>
        <p:cNvGrpSpPr/>
        <p:nvPr/>
      </p:nvGrpSpPr>
      <p:grpSpPr>
        <a:xfrm>
          <a:off x="0" y="0"/>
          <a:ext cx="0" cy="0"/>
          <a:chOff x="0" y="0"/>
          <a:chExt cx="0" cy="0"/>
        </a:xfrm>
      </p:grpSpPr>
      <p:sp>
        <p:nvSpPr>
          <p:cNvPr id="287" name="Google Shape;287;g2d1159d9fb8_2_7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pic>
        <p:nvPicPr>
          <p:cNvPr id="288" name="Google Shape;288;g2d1159d9fb8_2_75"/>
          <p:cNvPicPr preferRelativeResize="0"/>
          <p:nvPr/>
        </p:nvPicPr>
        <p:blipFill rotWithShape="1">
          <a:blip r:embed="rId2">
            <a:alphaModFix/>
          </a:blip>
          <a:srcRect l="34765" r="23975"/>
          <a:stretch/>
        </p:blipFill>
        <p:spPr>
          <a:xfrm>
            <a:off x="5960700" y="0"/>
            <a:ext cx="3183299" cy="5143502"/>
          </a:xfrm>
          <a:prstGeom prst="rect">
            <a:avLst/>
          </a:prstGeom>
          <a:noFill/>
          <a:ln>
            <a:noFill/>
          </a:ln>
        </p:spPr>
      </p:pic>
      <p:sp>
        <p:nvSpPr>
          <p:cNvPr id="289" name="Google Shape;289;g2d1159d9fb8_2_75"/>
          <p:cNvSpPr txBox="1">
            <a:spLocks noGrp="1"/>
          </p:cNvSpPr>
          <p:nvPr>
            <p:ph type="body" idx="1"/>
          </p:nvPr>
        </p:nvSpPr>
        <p:spPr>
          <a:xfrm>
            <a:off x="311700" y="1200275"/>
            <a:ext cx="5131200" cy="3179400"/>
          </a:xfrm>
          <a:prstGeom prst="rect">
            <a:avLst/>
          </a:prstGeom>
          <a:noFill/>
          <a:ln>
            <a:noFill/>
          </a:ln>
        </p:spPr>
        <p:txBody>
          <a:bodyPr spcFirstLastPara="1" wrap="square" lIns="91425" tIns="91425" rIns="91425" bIns="91425" anchor="t" anchorCtr="0">
            <a:noAutofit/>
          </a:bodyPr>
          <a:lstStyle>
            <a:lvl1pPr marL="457200" lvl="0" indent="-304800" algn="l">
              <a:lnSpc>
                <a:spcPct val="115000"/>
              </a:lnSpc>
              <a:spcBef>
                <a:spcPts val="0"/>
              </a:spcBef>
              <a:spcAft>
                <a:spcPts val="0"/>
              </a:spcAft>
              <a:buSzPts val="1200"/>
              <a:buChar char="●"/>
              <a:defRPr sz="1200"/>
            </a:lvl1pPr>
            <a:lvl2pPr marL="914400" lvl="1" indent="-304800" algn="l">
              <a:lnSpc>
                <a:spcPct val="115000"/>
              </a:lnSpc>
              <a:spcBef>
                <a:spcPts val="1600"/>
              </a:spcBef>
              <a:spcAft>
                <a:spcPts val="0"/>
              </a:spcAft>
              <a:buSzPts val="1200"/>
              <a:buChar char="○"/>
              <a:defRPr sz="1200"/>
            </a:lvl2pPr>
            <a:lvl3pPr marL="1371600" lvl="2" indent="-304800" algn="l">
              <a:lnSpc>
                <a:spcPct val="115000"/>
              </a:lnSpc>
              <a:spcBef>
                <a:spcPts val="1600"/>
              </a:spcBef>
              <a:spcAft>
                <a:spcPts val="0"/>
              </a:spcAft>
              <a:buSzPts val="1200"/>
              <a:buChar char="■"/>
              <a:defRPr sz="1200"/>
            </a:lvl3pPr>
            <a:lvl4pPr marL="1828800" lvl="3" indent="-304800" algn="l">
              <a:lnSpc>
                <a:spcPct val="115000"/>
              </a:lnSpc>
              <a:spcBef>
                <a:spcPts val="1600"/>
              </a:spcBef>
              <a:spcAft>
                <a:spcPts val="0"/>
              </a:spcAft>
              <a:buSzPts val="1200"/>
              <a:buChar char="●"/>
              <a:defRPr sz="1200"/>
            </a:lvl4pPr>
            <a:lvl5pPr marL="2286000" lvl="4" indent="-304800" algn="l">
              <a:lnSpc>
                <a:spcPct val="115000"/>
              </a:lnSpc>
              <a:spcBef>
                <a:spcPts val="1600"/>
              </a:spcBef>
              <a:spcAft>
                <a:spcPts val="0"/>
              </a:spcAft>
              <a:buSzPts val="1200"/>
              <a:buChar char="○"/>
              <a:defRPr sz="1200"/>
            </a:lvl5pPr>
            <a:lvl6pPr marL="2743200" lvl="5" indent="-304800" algn="l">
              <a:lnSpc>
                <a:spcPct val="115000"/>
              </a:lnSpc>
              <a:spcBef>
                <a:spcPts val="1600"/>
              </a:spcBef>
              <a:spcAft>
                <a:spcPts val="0"/>
              </a:spcAft>
              <a:buSzPts val="1200"/>
              <a:buChar char="■"/>
              <a:defRPr sz="1200"/>
            </a:lvl6pPr>
            <a:lvl7pPr marL="3200400" lvl="6" indent="-304800" algn="l">
              <a:lnSpc>
                <a:spcPct val="115000"/>
              </a:lnSpc>
              <a:spcBef>
                <a:spcPts val="1600"/>
              </a:spcBef>
              <a:spcAft>
                <a:spcPts val="0"/>
              </a:spcAft>
              <a:buSzPts val="1200"/>
              <a:buChar char="●"/>
              <a:defRPr sz="1200"/>
            </a:lvl7pPr>
            <a:lvl8pPr marL="3657600" lvl="7" indent="-304800" algn="l">
              <a:lnSpc>
                <a:spcPct val="115000"/>
              </a:lnSpc>
              <a:spcBef>
                <a:spcPts val="1600"/>
              </a:spcBef>
              <a:spcAft>
                <a:spcPts val="0"/>
              </a:spcAft>
              <a:buSzPts val="1200"/>
              <a:buChar char="○"/>
              <a:defRPr sz="1200"/>
            </a:lvl8pPr>
            <a:lvl9pPr marL="4114800" lvl="8" indent="-304800" algn="l">
              <a:lnSpc>
                <a:spcPct val="115000"/>
              </a:lnSpc>
              <a:spcBef>
                <a:spcPts val="1600"/>
              </a:spcBef>
              <a:spcAft>
                <a:spcPts val="1600"/>
              </a:spcAft>
              <a:buSzPts val="1200"/>
              <a:buChar char="■"/>
              <a:defRPr sz="1200"/>
            </a:lvl9pPr>
          </a:lstStyle>
          <a:p>
            <a:endParaRPr/>
          </a:p>
        </p:txBody>
      </p:sp>
      <p:sp>
        <p:nvSpPr>
          <p:cNvPr id="290" name="Google Shape;290;g2d1159d9fb8_2_75"/>
          <p:cNvSpPr txBox="1">
            <a:spLocks noGrp="1"/>
          </p:cNvSpPr>
          <p:nvPr>
            <p:ph type="title"/>
          </p:nvPr>
        </p:nvSpPr>
        <p:spPr>
          <a:xfrm>
            <a:off x="311700" y="445025"/>
            <a:ext cx="51312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pic>
        <p:nvPicPr>
          <p:cNvPr id="291" name="Google Shape;291;g2d1159d9fb8_2_75"/>
          <p:cNvPicPr preferRelativeResize="0"/>
          <p:nvPr/>
        </p:nvPicPr>
        <p:blipFill rotWithShape="1">
          <a:blip r:embed="rId3">
            <a:alphaModFix/>
          </a:blip>
          <a:srcRect/>
          <a:stretch/>
        </p:blipFill>
        <p:spPr>
          <a:xfrm>
            <a:off x="7733599" y="4766576"/>
            <a:ext cx="1232002" cy="186900"/>
          </a:xfrm>
          <a:prstGeom prst="rect">
            <a:avLst/>
          </a:prstGeom>
          <a:noFill/>
          <a:ln>
            <a:noFill/>
          </a:ln>
        </p:spPr>
      </p:pic>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One column text and image 7">
  <p:cSld name="ONE_COLUMN_TEXT_2_1_1_1_1_1">
    <p:spTree>
      <p:nvGrpSpPr>
        <p:cNvPr id="1" name="Shape 292"/>
        <p:cNvGrpSpPr/>
        <p:nvPr/>
      </p:nvGrpSpPr>
      <p:grpSpPr>
        <a:xfrm>
          <a:off x="0" y="0"/>
          <a:ext cx="0" cy="0"/>
          <a:chOff x="0" y="0"/>
          <a:chExt cx="0" cy="0"/>
        </a:xfrm>
      </p:grpSpPr>
      <p:sp>
        <p:nvSpPr>
          <p:cNvPr id="293" name="Google Shape;293;g2d1159d9fb8_2_8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pic>
        <p:nvPicPr>
          <p:cNvPr id="294" name="Google Shape;294;g2d1159d9fb8_2_81"/>
          <p:cNvPicPr preferRelativeResize="0"/>
          <p:nvPr/>
        </p:nvPicPr>
        <p:blipFill rotWithShape="1">
          <a:blip r:embed="rId2">
            <a:alphaModFix/>
          </a:blip>
          <a:srcRect l="29370" r="29374"/>
          <a:stretch/>
        </p:blipFill>
        <p:spPr>
          <a:xfrm>
            <a:off x="5960700" y="0"/>
            <a:ext cx="3183304" cy="5143502"/>
          </a:xfrm>
          <a:prstGeom prst="rect">
            <a:avLst/>
          </a:prstGeom>
          <a:noFill/>
          <a:ln>
            <a:noFill/>
          </a:ln>
        </p:spPr>
      </p:pic>
      <p:sp>
        <p:nvSpPr>
          <p:cNvPr id="295" name="Google Shape;295;g2d1159d9fb8_2_81"/>
          <p:cNvSpPr txBox="1">
            <a:spLocks noGrp="1"/>
          </p:cNvSpPr>
          <p:nvPr>
            <p:ph type="body" idx="1"/>
          </p:nvPr>
        </p:nvSpPr>
        <p:spPr>
          <a:xfrm>
            <a:off x="311700" y="1200275"/>
            <a:ext cx="5131200" cy="3179400"/>
          </a:xfrm>
          <a:prstGeom prst="rect">
            <a:avLst/>
          </a:prstGeom>
          <a:noFill/>
          <a:ln>
            <a:noFill/>
          </a:ln>
        </p:spPr>
        <p:txBody>
          <a:bodyPr spcFirstLastPara="1" wrap="square" lIns="91425" tIns="91425" rIns="91425" bIns="91425" anchor="t" anchorCtr="0">
            <a:noAutofit/>
          </a:bodyPr>
          <a:lstStyle>
            <a:lvl1pPr marL="457200" lvl="0" indent="-304800" algn="l">
              <a:lnSpc>
                <a:spcPct val="115000"/>
              </a:lnSpc>
              <a:spcBef>
                <a:spcPts val="0"/>
              </a:spcBef>
              <a:spcAft>
                <a:spcPts val="0"/>
              </a:spcAft>
              <a:buSzPts val="1200"/>
              <a:buChar char="●"/>
              <a:defRPr sz="1200"/>
            </a:lvl1pPr>
            <a:lvl2pPr marL="914400" lvl="1" indent="-304800" algn="l">
              <a:lnSpc>
                <a:spcPct val="115000"/>
              </a:lnSpc>
              <a:spcBef>
                <a:spcPts val="1600"/>
              </a:spcBef>
              <a:spcAft>
                <a:spcPts val="0"/>
              </a:spcAft>
              <a:buSzPts val="1200"/>
              <a:buChar char="○"/>
              <a:defRPr sz="1200"/>
            </a:lvl2pPr>
            <a:lvl3pPr marL="1371600" lvl="2" indent="-304800" algn="l">
              <a:lnSpc>
                <a:spcPct val="115000"/>
              </a:lnSpc>
              <a:spcBef>
                <a:spcPts val="1600"/>
              </a:spcBef>
              <a:spcAft>
                <a:spcPts val="0"/>
              </a:spcAft>
              <a:buSzPts val="1200"/>
              <a:buChar char="■"/>
              <a:defRPr sz="1200"/>
            </a:lvl3pPr>
            <a:lvl4pPr marL="1828800" lvl="3" indent="-304800" algn="l">
              <a:lnSpc>
                <a:spcPct val="115000"/>
              </a:lnSpc>
              <a:spcBef>
                <a:spcPts val="1600"/>
              </a:spcBef>
              <a:spcAft>
                <a:spcPts val="0"/>
              </a:spcAft>
              <a:buSzPts val="1200"/>
              <a:buChar char="●"/>
              <a:defRPr sz="1200"/>
            </a:lvl4pPr>
            <a:lvl5pPr marL="2286000" lvl="4" indent="-304800" algn="l">
              <a:lnSpc>
                <a:spcPct val="115000"/>
              </a:lnSpc>
              <a:spcBef>
                <a:spcPts val="1600"/>
              </a:spcBef>
              <a:spcAft>
                <a:spcPts val="0"/>
              </a:spcAft>
              <a:buSzPts val="1200"/>
              <a:buChar char="○"/>
              <a:defRPr sz="1200"/>
            </a:lvl5pPr>
            <a:lvl6pPr marL="2743200" lvl="5" indent="-304800" algn="l">
              <a:lnSpc>
                <a:spcPct val="115000"/>
              </a:lnSpc>
              <a:spcBef>
                <a:spcPts val="1600"/>
              </a:spcBef>
              <a:spcAft>
                <a:spcPts val="0"/>
              </a:spcAft>
              <a:buSzPts val="1200"/>
              <a:buChar char="■"/>
              <a:defRPr sz="1200"/>
            </a:lvl6pPr>
            <a:lvl7pPr marL="3200400" lvl="6" indent="-304800" algn="l">
              <a:lnSpc>
                <a:spcPct val="115000"/>
              </a:lnSpc>
              <a:spcBef>
                <a:spcPts val="1600"/>
              </a:spcBef>
              <a:spcAft>
                <a:spcPts val="0"/>
              </a:spcAft>
              <a:buSzPts val="1200"/>
              <a:buChar char="●"/>
              <a:defRPr sz="1200"/>
            </a:lvl7pPr>
            <a:lvl8pPr marL="3657600" lvl="7" indent="-304800" algn="l">
              <a:lnSpc>
                <a:spcPct val="115000"/>
              </a:lnSpc>
              <a:spcBef>
                <a:spcPts val="1600"/>
              </a:spcBef>
              <a:spcAft>
                <a:spcPts val="0"/>
              </a:spcAft>
              <a:buSzPts val="1200"/>
              <a:buChar char="○"/>
              <a:defRPr sz="1200"/>
            </a:lvl8pPr>
            <a:lvl9pPr marL="4114800" lvl="8" indent="-304800" algn="l">
              <a:lnSpc>
                <a:spcPct val="115000"/>
              </a:lnSpc>
              <a:spcBef>
                <a:spcPts val="1600"/>
              </a:spcBef>
              <a:spcAft>
                <a:spcPts val="1600"/>
              </a:spcAft>
              <a:buSzPts val="1200"/>
              <a:buChar char="■"/>
              <a:defRPr sz="1200"/>
            </a:lvl9pPr>
          </a:lstStyle>
          <a:p>
            <a:endParaRPr/>
          </a:p>
        </p:txBody>
      </p:sp>
      <p:sp>
        <p:nvSpPr>
          <p:cNvPr id="296" name="Google Shape;296;g2d1159d9fb8_2_81"/>
          <p:cNvSpPr txBox="1">
            <a:spLocks noGrp="1"/>
          </p:cNvSpPr>
          <p:nvPr>
            <p:ph type="title"/>
          </p:nvPr>
        </p:nvSpPr>
        <p:spPr>
          <a:xfrm>
            <a:off x="311700" y="445025"/>
            <a:ext cx="51312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pic>
        <p:nvPicPr>
          <p:cNvPr id="297" name="Google Shape;297;g2d1159d9fb8_2_81"/>
          <p:cNvPicPr preferRelativeResize="0"/>
          <p:nvPr/>
        </p:nvPicPr>
        <p:blipFill rotWithShape="1">
          <a:blip r:embed="rId3">
            <a:alphaModFix/>
          </a:blip>
          <a:srcRect/>
          <a:stretch/>
        </p:blipFill>
        <p:spPr>
          <a:xfrm>
            <a:off x="7733599" y="4766576"/>
            <a:ext cx="1232002" cy="186900"/>
          </a:xfrm>
          <a:prstGeom prst="rect">
            <a:avLst/>
          </a:prstGeom>
          <a:noFill/>
          <a:ln>
            <a:noFill/>
          </a:ln>
        </p:spPr>
      </p:pic>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One column text and image 8">
  <p:cSld name="ONE_COLUMN_TEXT_2_1_1_1_1_1_1">
    <p:spTree>
      <p:nvGrpSpPr>
        <p:cNvPr id="1" name="Shape 298"/>
        <p:cNvGrpSpPr/>
        <p:nvPr/>
      </p:nvGrpSpPr>
      <p:grpSpPr>
        <a:xfrm>
          <a:off x="0" y="0"/>
          <a:ext cx="0" cy="0"/>
          <a:chOff x="0" y="0"/>
          <a:chExt cx="0" cy="0"/>
        </a:xfrm>
      </p:grpSpPr>
      <p:sp>
        <p:nvSpPr>
          <p:cNvPr id="299" name="Google Shape;299;g2d1159d9fb8_2_8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pic>
        <p:nvPicPr>
          <p:cNvPr id="300" name="Google Shape;300;g2d1159d9fb8_2_87"/>
          <p:cNvPicPr preferRelativeResize="0"/>
          <p:nvPr/>
        </p:nvPicPr>
        <p:blipFill rotWithShape="1">
          <a:blip r:embed="rId2">
            <a:alphaModFix/>
          </a:blip>
          <a:srcRect l="11324" r="11323"/>
          <a:stretch/>
        </p:blipFill>
        <p:spPr>
          <a:xfrm>
            <a:off x="5960700" y="0"/>
            <a:ext cx="3183301" cy="5143500"/>
          </a:xfrm>
          <a:prstGeom prst="rect">
            <a:avLst/>
          </a:prstGeom>
          <a:noFill/>
          <a:ln>
            <a:noFill/>
          </a:ln>
        </p:spPr>
      </p:pic>
      <p:sp>
        <p:nvSpPr>
          <p:cNvPr id="301" name="Google Shape;301;g2d1159d9fb8_2_87"/>
          <p:cNvSpPr txBox="1">
            <a:spLocks noGrp="1"/>
          </p:cNvSpPr>
          <p:nvPr>
            <p:ph type="body" idx="1"/>
          </p:nvPr>
        </p:nvSpPr>
        <p:spPr>
          <a:xfrm>
            <a:off x="311700" y="1200275"/>
            <a:ext cx="5131200" cy="3179400"/>
          </a:xfrm>
          <a:prstGeom prst="rect">
            <a:avLst/>
          </a:prstGeom>
          <a:noFill/>
          <a:ln>
            <a:noFill/>
          </a:ln>
        </p:spPr>
        <p:txBody>
          <a:bodyPr spcFirstLastPara="1" wrap="square" lIns="91425" tIns="91425" rIns="91425" bIns="91425" anchor="t" anchorCtr="0">
            <a:noAutofit/>
          </a:bodyPr>
          <a:lstStyle>
            <a:lvl1pPr marL="457200" lvl="0" indent="-304800" algn="l">
              <a:lnSpc>
                <a:spcPct val="115000"/>
              </a:lnSpc>
              <a:spcBef>
                <a:spcPts val="0"/>
              </a:spcBef>
              <a:spcAft>
                <a:spcPts val="0"/>
              </a:spcAft>
              <a:buSzPts val="1200"/>
              <a:buChar char="●"/>
              <a:defRPr sz="1200"/>
            </a:lvl1pPr>
            <a:lvl2pPr marL="914400" lvl="1" indent="-304800" algn="l">
              <a:lnSpc>
                <a:spcPct val="115000"/>
              </a:lnSpc>
              <a:spcBef>
                <a:spcPts val="1600"/>
              </a:spcBef>
              <a:spcAft>
                <a:spcPts val="0"/>
              </a:spcAft>
              <a:buSzPts val="1200"/>
              <a:buChar char="○"/>
              <a:defRPr sz="1200"/>
            </a:lvl2pPr>
            <a:lvl3pPr marL="1371600" lvl="2" indent="-304800" algn="l">
              <a:lnSpc>
                <a:spcPct val="115000"/>
              </a:lnSpc>
              <a:spcBef>
                <a:spcPts val="1600"/>
              </a:spcBef>
              <a:spcAft>
                <a:spcPts val="0"/>
              </a:spcAft>
              <a:buSzPts val="1200"/>
              <a:buChar char="■"/>
              <a:defRPr sz="1200"/>
            </a:lvl3pPr>
            <a:lvl4pPr marL="1828800" lvl="3" indent="-304800" algn="l">
              <a:lnSpc>
                <a:spcPct val="115000"/>
              </a:lnSpc>
              <a:spcBef>
                <a:spcPts val="1600"/>
              </a:spcBef>
              <a:spcAft>
                <a:spcPts val="0"/>
              </a:spcAft>
              <a:buSzPts val="1200"/>
              <a:buChar char="●"/>
              <a:defRPr sz="1200"/>
            </a:lvl4pPr>
            <a:lvl5pPr marL="2286000" lvl="4" indent="-304800" algn="l">
              <a:lnSpc>
                <a:spcPct val="115000"/>
              </a:lnSpc>
              <a:spcBef>
                <a:spcPts val="1600"/>
              </a:spcBef>
              <a:spcAft>
                <a:spcPts val="0"/>
              </a:spcAft>
              <a:buSzPts val="1200"/>
              <a:buChar char="○"/>
              <a:defRPr sz="1200"/>
            </a:lvl5pPr>
            <a:lvl6pPr marL="2743200" lvl="5" indent="-304800" algn="l">
              <a:lnSpc>
                <a:spcPct val="115000"/>
              </a:lnSpc>
              <a:spcBef>
                <a:spcPts val="1600"/>
              </a:spcBef>
              <a:spcAft>
                <a:spcPts val="0"/>
              </a:spcAft>
              <a:buSzPts val="1200"/>
              <a:buChar char="■"/>
              <a:defRPr sz="1200"/>
            </a:lvl6pPr>
            <a:lvl7pPr marL="3200400" lvl="6" indent="-304800" algn="l">
              <a:lnSpc>
                <a:spcPct val="115000"/>
              </a:lnSpc>
              <a:spcBef>
                <a:spcPts val="1600"/>
              </a:spcBef>
              <a:spcAft>
                <a:spcPts val="0"/>
              </a:spcAft>
              <a:buSzPts val="1200"/>
              <a:buChar char="●"/>
              <a:defRPr sz="1200"/>
            </a:lvl7pPr>
            <a:lvl8pPr marL="3657600" lvl="7" indent="-304800" algn="l">
              <a:lnSpc>
                <a:spcPct val="115000"/>
              </a:lnSpc>
              <a:spcBef>
                <a:spcPts val="1600"/>
              </a:spcBef>
              <a:spcAft>
                <a:spcPts val="0"/>
              </a:spcAft>
              <a:buSzPts val="1200"/>
              <a:buChar char="○"/>
              <a:defRPr sz="1200"/>
            </a:lvl8pPr>
            <a:lvl9pPr marL="4114800" lvl="8" indent="-304800" algn="l">
              <a:lnSpc>
                <a:spcPct val="115000"/>
              </a:lnSpc>
              <a:spcBef>
                <a:spcPts val="1600"/>
              </a:spcBef>
              <a:spcAft>
                <a:spcPts val="1600"/>
              </a:spcAft>
              <a:buSzPts val="1200"/>
              <a:buChar char="■"/>
              <a:defRPr sz="1200"/>
            </a:lvl9pPr>
          </a:lstStyle>
          <a:p>
            <a:endParaRPr/>
          </a:p>
        </p:txBody>
      </p:sp>
      <p:sp>
        <p:nvSpPr>
          <p:cNvPr id="302" name="Google Shape;302;g2d1159d9fb8_2_87"/>
          <p:cNvSpPr txBox="1">
            <a:spLocks noGrp="1"/>
          </p:cNvSpPr>
          <p:nvPr>
            <p:ph type="title"/>
          </p:nvPr>
        </p:nvSpPr>
        <p:spPr>
          <a:xfrm>
            <a:off x="311700" y="445025"/>
            <a:ext cx="51312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pic>
        <p:nvPicPr>
          <p:cNvPr id="303" name="Google Shape;303;g2d1159d9fb8_2_87"/>
          <p:cNvPicPr preferRelativeResize="0"/>
          <p:nvPr/>
        </p:nvPicPr>
        <p:blipFill rotWithShape="1">
          <a:blip r:embed="rId3">
            <a:alphaModFix/>
          </a:blip>
          <a:srcRect/>
          <a:stretch/>
        </p:blipFill>
        <p:spPr>
          <a:xfrm>
            <a:off x="7733599" y="4766576"/>
            <a:ext cx="1232002" cy="186900"/>
          </a:xfrm>
          <a:prstGeom prst="rect">
            <a:avLst/>
          </a:prstGeom>
          <a:noFill/>
          <a:ln>
            <a:noFill/>
          </a:ln>
        </p:spPr>
      </p:pic>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One column text and image 9">
  <p:cSld name="ONE_COLUMN_TEXT_2_1_1_1_1_1_1_1">
    <p:spTree>
      <p:nvGrpSpPr>
        <p:cNvPr id="1" name="Shape 304"/>
        <p:cNvGrpSpPr/>
        <p:nvPr/>
      </p:nvGrpSpPr>
      <p:grpSpPr>
        <a:xfrm>
          <a:off x="0" y="0"/>
          <a:ext cx="0" cy="0"/>
          <a:chOff x="0" y="0"/>
          <a:chExt cx="0" cy="0"/>
        </a:xfrm>
      </p:grpSpPr>
      <p:sp>
        <p:nvSpPr>
          <p:cNvPr id="305" name="Google Shape;305;g2d1159d9fb8_2_9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pic>
        <p:nvPicPr>
          <p:cNvPr id="306" name="Google Shape;306;g2d1159d9fb8_2_93"/>
          <p:cNvPicPr preferRelativeResize="0"/>
          <p:nvPr/>
        </p:nvPicPr>
        <p:blipFill rotWithShape="1">
          <a:blip r:embed="rId2">
            <a:alphaModFix/>
          </a:blip>
          <a:srcRect l="11319" r="11311"/>
          <a:stretch/>
        </p:blipFill>
        <p:spPr>
          <a:xfrm>
            <a:off x="5960700" y="0"/>
            <a:ext cx="3183299" cy="5143496"/>
          </a:xfrm>
          <a:prstGeom prst="rect">
            <a:avLst/>
          </a:prstGeom>
          <a:noFill/>
          <a:ln>
            <a:noFill/>
          </a:ln>
        </p:spPr>
      </p:pic>
      <p:sp>
        <p:nvSpPr>
          <p:cNvPr id="307" name="Google Shape;307;g2d1159d9fb8_2_93"/>
          <p:cNvSpPr txBox="1">
            <a:spLocks noGrp="1"/>
          </p:cNvSpPr>
          <p:nvPr>
            <p:ph type="body" idx="1"/>
          </p:nvPr>
        </p:nvSpPr>
        <p:spPr>
          <a:xfrm>
            <a:off x="311700" y="1200275"/>
            <a:ext cx="5131200" cy="3179400"/>
          </a:xfrm>
          <a:prstGeom prst="rect">
            <a:avLst/>
          </a:prstGeom>
          <a:noFill/>
          <a:ln>
            <a:noFill/>
          </a:ln>
        </p:spPr>
        <p:txBody>
          <a:bodyPr spcFirstLastPara="1" wrap="square" lIns="91425" tIns="91425" rIns="91425" bIns="91425" anchor="t" anchorCtr="0">
            <a:noAutofit/>
          </a:bodyPr>
          <a:lstStyle>
            <a:lvl1pPr marL="457200" lvl="0" indent="-304800" algn="l">
              <a:lnSpc>
                <a:spcPct val="115000"/>
              </a:lnSpc>
              <a:spcBef>
                <a:spcPts val="0"/>
              </a:spcBef>
              <a:spcAft>
                <a:spcPts val="0"/>
              </a:spcAft>
              <a:buSzPts val="1200"/>
              <a:buChar char="●"/>
              <a:defRPr sz="1200"/>
            </a:lvl1pPr>
            <a:lvl2pPr marL="914400" lvl="1" indent="-304800" algn="l">
              <a:lnSpc>
                <a:spcPct val="115000"/>
              </a:lnSpc>
              <a:spcBef>
                <a:spcPts val="1600"/>
              </a:spcBef>
              <a:spcAft>
                <a:spcPts val="0"/>
              </a:spcAft>
              <a:buSzPts val="1200"/>
              <a:buChar char="○"/>
              <a:defRPr sz="1200"/>
            </a:lvl2pPr>
            <a:lvl3pPr marL="1371600" lvl="2" indent="-304800" algn="l">
              <a:lnSpc>
                <a:spcPct val="115000"/>
              </a:lnSpc>
              <a:spcBef>
                <a:spcPts val="1600"/>
              </a:spcBef>
              <a:spcAft>
                <a:spcPts val="0"/>
              </a:spcAft>
              <a:buSzPts val="1200"/>
              <a:buChar char="■"/>
              <a:defRPr sz="1200"/>
            </a:lvl3pPr>
            <a:lvl4pPr marL="1828800" lvl="3" indent="-304800" algn="l">
              <a:lnSpc>
                <a:spcPct val="115000"/>
              </a:lnSpc>
              <a:spcBef>
                <a:spcPts val="1600"/>
              </a:spcBef>
              <a:spcAft>
                <a:spcPts val="0"/>
              </a:spcAft>
              <a:buSzPts val="1200"/>
              <a:buChar char="●"/>
              <a:defRPr sz="1200"/>
            </a:lvl4pPr>
            <a:lvl5pPr marL="2286000" lvl="4" indent="-304800" algn="l">
              <a:lnSpc>
                <a:spcPct val="115000"/>
              </a:lnSpc>
              <a:spcBef>
                <a:spcPts val="1600"/>
              </a:spcBef>
              <a:spcAft>
                <a:spcPts val="0"/>
              </a:spcAft>
              <a:buSzPts val="1200"/>
              <a:buChar char="○"/>
              <a:defRPr sz="1200"/>
            </a:lvl5pPr>
            <a:lvl6pPr marL="2743200" lvl="5" indent="-304800" algn="l">
              <a:lnSpc>
                <a:spcPct val="115000"/>
              </a:lnSpc>
              <a:spcBef>
                <a:spcPts val="1600"/>
              </a:spcBef>
              <a:spcAft>
                <a:spcPts val="0"/>
              </a:spcAft>
              <a:buSzPts val="1200"/>
              <a:buChar char="■"/>
              <a:defRPr sz="1200"/>
            </a:lvl6pPr>
            <a:lvl7pPr marL="3200400" lvl="6" indent="-304800" algn="l">
              <a:lnSpc>
                <a:spcPct val="115000"/>
              </a:lnSpc>
              <a:spcBef>
                <a:spcPts val="1600"/>
              </a:spcBef>
              <a:spcAft>
                <a:spcPts val="0"/>
              </a:spcAft>
              <a:buSzPts val="1200"/>
              <a:buChar char="●"/>
              <a:defRPr sz="1200"/>
            </a:lvl7pPr>
            <a:lvl8pPr marL="3657600" lvl="7" indent="-304800" algn="l">
              <a:lnSpc>
                <a:spcPct val="115000"/>
              </a:lnSpc>
              <a:spcBef>
                <a:spcPts val="1600"/>
              </a:spcBef>
              <a:spcAft>
                <a:spcPts val="0"/>
              </a:spcAft>
              <a:buSzPts val="1200"/>
              <a:buChar char="○"/>
              <a:defRPr sz="1200"/>
            </a:lvl8pPr>
            <a:lvl9pPr marL="4114800" lvl="8" indent="-304800" algn="l">
              <a:lnSpc>
                <a:spcPct val="115000"/>
              </a:lnSpc>
              <a:spcBef>
                <a:spcPts val="1600"/>
              </a:spcBef>
              <a:spcAft>
                <a:spcPts val="1600"/>
              </a:spcAft>
              <a:buSzPts val="1200"/>
              <a:buChar char="■"/>
              <a:defRPr sz="1200"/>
            </a:lvl9pPr>
          </a:lstStyle>
          <a:p>
            <a:endParaRPr/>
          </a:p>
        </p:txBody>
      </p:sp>
      <p:sp>
        <p:nvSpPr>
          <p:cNvPr id="308" name="Google Shape;308;g2d1159d9fb8_2_93"/>
          <p:cNvSpPr txBox="1">
            <a:spLocks noGrp="1"/>
          </p:cNvSpPr>
          <p:nvPr>
            <p:ph type="title"/>
          </p:nvPr>
        </p:nvSpPr>
        <p:spPr>
          <a:xfrm>
            <a:off x="311700" y="445025"/>
            <a:ext cx="51312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pic>
        <p:nvPicPr>
          <p:cNvPr id="309" name="Google Shape;309;g2d1159d9fb8_2_93"/>
          <p:cNvPicPr preferRelativeResize="0"/>
          <p:nvPr/>
        </p:nvPicPr>
        <p:blipFill rotWithShape="1">
          <a:blip r:embed="rId3">
            <a:alphaModFix/>
          </a:blip>
          <a:srcRect/>
          <a:stretch/>
        </p:blipFill>
        <p:spPr>
          <a:xfrm>
            <a:off x="7733599" y="4766576"/>
            <a:ext cx="1232002" cy="186900"/>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slide 3">
  <p:cSld name="TITLE_1_1">
    <p:bg>
      <p:bgPr>
        <a:solidFill>
          <a:srgbClr val="555768"/>
        </a:solidFill>
        <a:effectLst/>
      </p:bgPr>
    </p:bg>
    <p:spTree>
      <p:nvGrpSpPr>
        <p:cNvPr id="1" name="Shape 32"/>
        <p:cNvGrpSpPr/>
        <p:nvPr/>
      </p:nvGrpSpPr>
      <p:grpSpPr>
        <a:xfrm>
          <a:off x="0" y="0"/>
          <a:ext cx="0" cy="0"/>
          <a:chOff x="0" y="0"/>
          <a:chExt cx="0" cy="0"/>
        </a:xfrm>
      </p:grpSpPr>
      <p:sp>
        <p:nvSpPr>
          <p:cNvPr id="33" name="Google Shape;33;p21"/>
          <p:cNvSpPr txBox="1">
            <a:spLocks noGrp="1"/>
          </p:cNvSpPr>
          <p:nvPr>
            <p:ph type="ctrTitle"/>
          </p:nvPr>
        </p:nvSpPr>
        <p:spPr>
          <a:xfrm>
            <a:off x="311708" y="1369325"/>
            <a:ext cx="8520600" cy="20526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Clr>
                <a:srgbClr val="FFFFFF"/>
              </a:buClr>
              <a:buSzPts val="4800"/>
              <a:buNone/>
              <a:defRPr sz="4800">
                <a:solidFill>
                  <a:srgbClr val="FFFFFF"/>
                </a:solidFill>
              </a:defRPr>
            </a:lvl1pPr>
            <a:lvl2pPr lvl="1" algn="l">
              <a:lnSpc>
                <a:spcPct val="100000"/>
              </a:lnSpc>
              <a:spcBef>
                <a:spcPts val="0"/>
              </a:spcBef>
              <a:spcAft>
                <a:spcPts val="0"/>
              </a:spcAft>
              <a:buSzPts val="5200"/>
              <a:buNone/>
              <a:defRPr sz="5200"/>
            </a:lvl2pPr>
            <a:lvl3pPr lvl="2" algn="l">
              <a:lnSpc>
                <a:spcPct val="100000"/>
              </a:lnSpc>
              <a:spcBef>
                <a:spcPts val="0"/>
              </a:spcBef>
              <a:spcAft>
                <a:spcPts val="0"/>
              </a:spcAft>
              <a:buSzPts val="5200"/>
              <a:buNone/>
              <a:defRPr sz="5200"/>
            </a:lvl3pPr>
            <a:lvl4pPr lvl="3" algn="l">
              <a:lnSpc>
                <a:spcPct val="100000"/>
              </a:lnSpc>
              <a:spcBef>
                <a:spcPts val="0"/>
              </a:spcBef>
              <a:spcAft>
                <a:spcPts val="0"/>
              </a:spcAft>
              <a:buSzPts val="5200"/>
              <a:buNone/>
              <a:defRPr sz="5200"/>
            </a:lvl4pPr>
            <a:lvl5pPr lvl="4" algn="l">
              <a:lnSpc>
                <a:spcPct val="100000"/>
              </a:lnSpc>
              <a:spcBef>
                <a:spcPts val="0"/>
              </a:spcBef>
              <a:spcAft>
                <a:spcPts val="0"/>
              </a:spcAft>
              <a:buSzPts val="5200"/>
              <a:buNone/>
              <a:defRPr sz="5200"/>
            </a:lvl5pPr>
            <a:lvl6pPr lvl="5" algn="l">
              <a:lnSpc>
                <a:spcPct val="100000"/>
              </a:lnSpc>
              <a:spcBef>
                <a:spcPts val="0"/>
              </a:spcBef>
              <a:spcAft>
                <a:spcPts val="0"/>
              </a:spcAft>
              <a:buSzPts val="5200"/>
              <a:buNone/>
              <a:defRPr sz="5200"/>
            </a:lvl6pPr>
            <a:lvl7pPr lvl="6" algn="l">
              <a:lnSpc>
                <a:spcPct val="100000"/>
              </a:lnSpc>
              <a:spcBef>
                <a:spcPts val="0"/>
              </a:spcBef>
              <a:spcAft>
                <a:spcPts val="0"/>
              </a:spcAft>
              <a:buSzPts val="5200"/>
              <a:buNone/>
              <a:defRPr sz="5200"/>
            </a:lvl7pPr>
            <a:lvl8pPr lvl="7" algn="l">
              <a:lnSpc>
                <a:spcPct val="100000"/>
              </a:lnSpc>
              <a:spcBef>
                <a:spcPts val="0"/>
              </a:spcBef>
              <a:spcAft>
                <a:spcPts val="0"/>
              </a:spcAft>
              <a:buSzPts val="5200"/>
              <a:buNone/>
              <a:defRPr sz="5200"/>
            </a:lvl8pPr>
            <a:lvl9pPr lvl="8" algn="l">
              <a:lnSpc>
                <a:spcPct val="100000"/>
              </a:lnSpc>
              <a:spcBef>
                <a:spcPts val="0"/>
              </a:spcBef>
              <a:spcAft>
                <a:spcPts val="0"/>
              </a:spcAft>
              <a:buSzPts val="5200"/>
              <a:buNone/>
              <a:defRPr sz="5200"/>
            </a:lvl9pPr>
          </a:lstStyle>
          <a:p>
            <a:endParaRPr/>
          </a:p>
        </p:txBody>
      </p:sp>
      <p:sp>
        <p:nvSpPr>
          <p:cNvPr id="34" name="Google Shape;34;p21"/>
          <p:cNvSpPr txBox="1">
            <a:spLocks noGrp="1"/>
          </p:cNvSpPr>
          <p:nvPr>
            <p:ph type="subTitle" idx="1"/>
          </p:nvPr>
        </p:nvSpPr>
        <p:spPr>
          <a:xfrm>
            <a:off x="311700" y="3458875"/>
            <a:ext cx="8520600" cy="7926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Clr>
                <a:srgbClr val="FFFFFF"/>
              </a:buClr>
              <a:buSzPts val="2400"/>
              <a:buNone/>
              <a:defRPr sz="2400">
                <a:solidFill>
                  <a:srgbClr val="FFFFFF"/>
                </a:solidFill>
              </a:defRPr>
            </a:lvl1pPr>
            <a:lvl2pPr lvl="1" algn="l">
              <a:lnSpc>
                <a:spcPct val="100000"/>
              </a:lnSpc>
              <a:spcBef>
                <a:spcPts val="0"/>
              </a:spcBef>
              <a:spcAft>
                <a:spcPts val="0"/>
              </a:spcAft>
              <a:buSzPts val="2800"/>
              <a:buNone/>
              <a:defRPr sz="2800"/>
            </a:lvl2pPr>
            <a:lvl3pPr lvl="2" algn="l">
              <a:lnSpc>
                <a:spcPct val="100000"/>
              </a:lnSpc>
              <a:spcBef>
                <a:spcPts val="0"/>
              </a:spcBef>
              <a:spcAft>
                <a:spcPts val="0"/>
              </a:spcAft>
              <a:buSzPts val="2800"/>
              <a:buNone/>
              <a:defRPr sz="2800"/>
            </a:lvl3pPr>
            <a:lvl4pPr lvl="3" algn="l">
              <a:lnSpc>
                <a:spcPct val="100000"/>
              </a:lnSpc>
              <a:spcBef>
                <a:spcPts val="0"/>
              </a:spcBef>
              <a:spcAft>
                <a:spcPts val="0"/>
              </a:spcAft>
              <a:buSzPts val="2800"/>
              <a:buNone/>
              <a:defRPr sz="2800"/>
            </a:lvl4pPr>
            <a:lvl5pPr lvl="4" algn="l">
              <a:lnSpc>
                <a:spcPct val="100000"/>
              </a:lnSpc>
              <a:spcBef>
                <a:spcPts val="0"/>
              </a:spcBef>
              <a:spcAft>
                <a:spcPts val="0"/>
              </a:spcAft>
              <a:buSzPts val="2800"/>
              <a:buNone/>
              <a:defRPr sz="2800"/>
            </a:lvl5pPr>
            <a:lvl6pPr lvl="5" algn="l">
              <a:lnSpc>
                <a:spcPct val="100000"/>
              </a:lnSpc>
              <a:spcBef>
                <a:spcPts val="0"/>
              </a:spcBef>
              <a:spcAft>
                <a:spcPts val="0"/>
              </a:spcAft>
              <a:buSzPts val="2800"/>
              <a:buNone/>
              <a:defRPr sz="2800"/>
            </a:lvl6pPr>
            <a:lvl7pPr lvl="6" algn="l">
              <a:lnSpc>
                <a:spcPct val="100000"/>
              </a:lnSpc>
              <a:spcBef>
                <a:spcPts val="0"/>
              </a:spcBef>
              <a:spcAft>
                <a:spcPts val="0"/>
              </a:spcAft>
              <a:buSzPts val="2800"/>
              <a:buNone/>
              <a:defRPr sz="2800"/>
            </a:lvl7pPr>
            <a:lvl8pPr lvl="7" algn="l">
              <a:lnSpc>
                <a:spcPct val="100000"/>
              </a:lnSpc>
              <a:spcBef>
                <a:spcPts val="0"/>
              </a:spcBef>
              <a:spcAft>
                <a:spcPts val="0"/>
              </a:spcAft>
              <a:buSzPts val="2800"/>
              <a:buNone/>
              <a:defRPr sz="2800"/>
            </a:lvl8pPr>
            <a:lvl9pPr lvl="8" algn="l">
              <a:lnSpc>
                <a:spcPct val="100000"/>
              </a:lnSpc>
              <a:spcBef>
                <a:spcPts val="0"/>
              </a:spcBef>
              <a:spcAft>
                <a:spcPts val="0"/>
              </a:spcAft>
              <a:buSzPts val="2800"/>
              <a:buNone/>
              <a:defRPr sz="2800"/>
            </a:lvl9pPr>
          </a:lstStyle>
          <a:p>
            <a:endParaRPr/>
          </a:p>
        </p:txBody>
      </p:sp>
      <p:sp>
        <p:nvSpPr>
          <p:cNvPr id="35" name="Google Shape;35;p2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pic>
        <p:nvPicPr>
          <p:cNvPr id="36" name="Google Shape;36;p21"/>
          <p:cNvPicPr preferRelativeResize="0"/>
          <p:nvPr/>
        </p:nvPicPr>
        <p:blipFill rotWithShape="1">
          <a:blip r:embed="rId2">
            <a:alphaModFix/>
          </a:blip>
          <a:srcRect t="1143" b="1133"/>
          <a:stretch/>
        </p:blipFill>
        <p:spPr>
          <a:xfrm>
            <a:off x="6834325" y="0"/>
            <a:ext cx="2309675" cy="2256999"/>
          </a:xfrm>
          <a:prstGeom prst="rect">
            <a:avLst/>
          </a:prstGeom>
          <a:noFill/>
          <a:ln>
            <a:noFill/>
          </a:ln>
        </p:spPr>
      </p:pic>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One column text and image 10">
  <p:cSld name="ONE_COLUMN_TEXT_2_1_1_1_1_1_1_1_1">
    <p:spTree>
      <p:nvGrpSpPr>
        <p:cNvPr id="1" name="Shape 310"/>
        <p:cNvGrpSpPr/>
        <p:nvPr/>
      </p:nvGrpSpPr>
      <p:grpSpPr>
        <a:xfrm>
          <a:off x="0" y="0"/>
          <a:ext cx="0" cy="0"/>
          <a:chOff x="0" y="0"/>
          <a:chExt cx="0" cy="0"/>
        </a:xfrm>
      </p:grpSpPr>
      <p:sp>
        <p:nvSpPr>
          <p:cNvPr id="311" name="Google Shape;311;g2d1159d9fb8_2_9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pic>
        <p:nvPicPr>
          <p:cNvPr id="312" name="Google Shape;312;g2d1159d9fb8_2_99"/>
          <p:cNvPicPr preferRelativeResize="0"/>
          <p:nvPr/>
        </p:nvPicPr>
        <p:blipFill rotWithShape="1">
          <a:blip r:embed="rId2">
            <a:alphaModFix/>
          </a:blip>
          <a:srcRect l="3583" r="3583"/>
          <a:stretch/>
        </p:blipFill>
        <p:spPr>
          <a:xfrm>
            <a:off x="5960700" y="0"/>
            <a:ext cx="3183298" cy="5143493"/>
          </a:xfrm>
          <a:prstGeom prst="rect">
            <a:avLst/>
          </a:prstGeom>
          <a:noFill/>
          <a:ln>
            <a:noFill/>
          </a:ln>
        </p:spPr>
      </p:pic>
      <p:sp>
        <p:nvSpPr>
          <p:cNvPr id="313" name="Google Shape;313;g2d1159d9fb8_2_99"/>
          <p:cNvSpPr txBox="1">
            <a:spLocks noGrp="1"/>
          </p:cNvSpPr>
          <p:nvPr>
            <p:ph type="body" idx="1"/>
          </p:nvPr>
        </p:nvSpPr>
        <p:spPr>
          <a:xfrm>
            <a:off x="311700" y="1200275"/>
            <a:ext cx="5131200" cy="3179400"/>
          </a:xfrm>
          <a:prstGeom prst="rect">
            <a:avLst/>
          </a:prstGeom>
          <a:noFill/>
          <a:ln>
            <a:noFill/>
          </a:ln>
        </p:spPr>
        <p:txBody>
          <a:bodyPr spcFirstLastPara="1" wrap="square" lIns="91425" tIns="91425" rIns="91425" bIns="91425" anchor="t" anchorCtr="0">
            <a:noAutofit/>
          </a:bodyPr>
          <a:lstStyle>
            <a:lvl1pPr marL="457200" lvl="0" indent="-304800" algn="l">
              <a:lnSpc>
                <a:spcPct val="115000"/>
              </a:lnSpc>
              <a:spcBef>
                <a:spcPts val="0"/>
              </a:spcBef>
              <a:spcAft>
                <a:spcPts val="0"/>
              </a:spcAft>
              <a:buSzPts val="1200"/>
              <a:buChar char="●"/>
              <a:defRPr sz="1200"/>
            </a:lvl1pPr>
            <a:lvl2pPr marL="914400" lvl="1" indent="-304800" algn="l">
              <a:lnSpc>
                <a:spcPct val="115000"/>
              </a:lnSpc>
              <a:spcBef>
                <a:spcPts val="1600"/>
              </a:spcBef>
              <a:spcAft>
                <a:spcPts val="0"/>
              </a:spcAft>
              <a:buSzPts val="1200"/>
              <a:buChar char="○"/>
              <a:defRPr sz="1200"/>
            </a:lvl2pPr>
            <a:lvl3pPr marL="1371600" lvl="2" indent="-304800" algn="l">
              <a:lnSpc>
                <a:spcPct val="115000"/>
              </a:lnSpc>
              <a:spcBef>
                <a:spcPts val="1600"/>
              </a:spcBef>
              <a:spcAft>
                <a:spcPts val="0"/>
              </a:spcAft>
              <a:buSzPts val="1200"/>
              <a:buChar char="■"/>
              <a:defRPr sz="1200"/>
            </a:lvl3pPr>
            <a:lvl4pPr marL="1828800" lvl="3" indent="-304800" algn="l">
              <a:lnSpc>
                <a:spcPct val="115000"/>
              </a:lnSpc>
              <a:spcBef>
                <a:spcPts val="1600"/>
              </a:spcBef>
              <a:spcAft>
                <a:spcPts val="0"/>
              </a:spcAft>
              <a:buSzPts val="1200"/>
              <a:buChar char="●"/>
              <a:defRPr sz="1200"/>
            </a:lvl4pPr>
            <a:lvl5pPr marL="2286000" lvl="4" indent="-304800" algn="l">
              <a:lnSpc>
                <a:spcPct val="115000"/>
              </a:lnSpc>
              <a:spcBef>
                <a:spcPts val="1600"/>
              </a:spcBef>
              <a:spcAft>
                <a:spcPts val="0"/>
              </a:spcAft>
              <a:buSzPts val="1200"/>
              <a:buChar char="○"/>
              <a:defRPr sz="1200"/>
            </a:lvl5pPr>
            <a:lvl6pPr marL="2743200" lvl="5" indent="-304800" algn="l">
              <a:lnSpc>
                <a:spcPct val="115000"/>
              </a:lnSpc>
              <a:spcBef>
                <a:spcPts val="1600"/>
              </a:spcBef>
              <a:spcAft>
                <a:spcPts val="0"/>
              </a:spcAft>
              <a:buSzPts val="1200"/>
              <a:buChar char="■"/>
              <a:defRPr sz="1200"/>
            </a:lvl6pPr>
            <a:lvl7pPr marL="3200400" lvl="6" indent="-304800" algn="l">
              <a:lnSpc>
                <a:spcPct val="115000"/>
              </a:lnSpc>
              <a:spcBef>
                <a:spcPts val="1600"/>
              </a:spcBef>
              <a:spcAft>
                <a:spcPts val="0"/>
              </a:spcAft>
              <a:buSzPts val="1200"/>
              <a:buChar char="●"/>
              <a:defRPr sz="1200"/>
            </a:lvl7pPr>
            <a:lvl8pPr marL="3657600" lvl="7" indent="-304800" algn="l">
              <a:lnSpc>
                <a:spcPct val="115000"/>
              </a:lnSpc>
              <a:spcBef>
                <a:spcPts val="1600"/>
              </a:spcBef>
              <a:spcAft>
                <a:spcPts val="0"/>
              </a:spcAft>
              <a:buSzPts val="1200"/>
              <a:buChar char="○"/>
              <a:defRPr sz="1200"/>
            </a:lvl8pPr>
            <a:lvl9pPr marL="4114800" lvl="8" indent="-304800" algn="l">
              <a:lnSpc>
                <a:spcPct val="115000"/>
              </a:lnSpc>
              <a:spcBef>
                <a:spcPts val="1600"/>
              </a:spcBef>
              <a:spcAft>
                <a:spcPts val="1600"/>
              </a:spcAft>
              <a:buSzPts val="1200"/>
              <a:buChar char="■"/>
              <a:defRPr sz="1200"/>
            </a:lvl9pPr>
          </a:lstStyle>
          <a:p>
            <a:endParaRPr/>
          </a:p>
        </p:txBody>
      </p:sp>
      <p:sp>
        <p:nvSpPr>
          <p:cNvPr id="314" name="Google Shape;314;g2d1159d9fb8_2_99"/>
          <p:cNvSpPr txBox="1">
            <a:spLocks noGrp="1"/>
          </p:cNvSpPr>
          <p:nvPr>
            <p:ph type="title"/>
          </p:nvPr>
        </p:nvSpPr>
        <p:spPr>
          <a:xfrm>
            <a:off x="311700" y="445025"/>
            <a:ext cx="51312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pic>
        <p:nvPicPr>
          <p:cNvPr id="315" name="Google Shape;315;g2d1159d9fb8_2_99"/>
          <p:cNvPicPr preferRelativeResize="0"/>
          <p:nvPr/>
        </p:nvPicPr>
        <p:blipFill rotWithShape="1">
          <a:blip r:embed="rId3">
            <a:alphaModFix/>
          </a:blip>
          <a:srcRect/>
          <a:stretch/>
        </p:blipFill>
        <p:spPr>
          <a:xfrm>
            <a:off x="7733599" y="4766576"/>
            <a:ext cx="1232002" cy="186900"/>
          </a:xfrm>
          <a:prstGeom prst="rect">
            <a:avLst/>
          </a:prstGeom>
          <a:noFill/>
          <a:ln>
            <a:noFill/>
          </a:ln>
        </p:spPr>
      </p:pic>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One column text and image 11">
  <p:cSld name="ONE_COLUMN_TEXT_2_1_1_1_1_1_1_1_1_1">
    <p:spTree>
      <p:nvGrpSpPr>
        <p:cNvPr id="1" name="Shape 316"/>
        <p:cNvGrpSpPr/>
        <p:nvPr/>
      </p:nvGrpSpPr>
      <p:grpSpPr>
        <a:xfrm>
          <a:off x="0" y="0"/>
          <a:ext cx="0" cy="0"/>
          <a:chOff x="0" y="0"/>
          <a:chExt cx="0" cy="0"/>
        </a:xfrm>
      </p:grpSpPr>
      <p:sp>
        <p:nvSpPr>
          <p:cNvPr id="317" name="Google Shape;317;g2d1159d9fb8_2_10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pic>
        <p:nvPicPr>
          <p:cNvPr id="318" name="Google Shape;318;g2d1159d9fb8_2_105"/>
          <p:cNvPicPr preferRelativeResize="0"/>
          <p:nvPr/>
        </p:nvPicPr>
        <p:blipFill rotWithShape="1">
          <a:blip r:embed="rId2">
            <a:alphaModFix/>
          </a:blip>
          <a:srcRect l="29367" r="29372"/>
          <a:stretch/>
        </p:blipFill>
        <p:spPr>
          <a:xfrm>
            <a:off x="5960700" y="0"/>
            <a:ext cx="3183300" cy="5143490"/>
          </a:xfrm>
          <a:prstGeom prst="rect">
            <a:avLst/>
          </a:prstGeom>
          <a:noFill/>
          <a:ln>
            <a:noFill/>
          </a:ln>
        </p:spPr>
      </p:pic>
      <p:sp>
        <p:nvSpPr>
          <p:cNvPr id="319" name="Google Shape;319;g2d1159d9fb8_2_105"/>
          <p:cNvSpPr txBox="1">
            <a:spLocks noGrp="1"/>
          </p:cNvSpPr>
          <p:nvPr>
            <p:ph type="body" idx="1"/>
          </p:nvPr>
        </p:nvSpPr>
        <p:spPr>
          <a:xfrm>
            <a:off x="311700" y="1200275"/>
            <a:ext cx="5131200" cy="3179400"/>
          </a:xfrm>
          <a:prstGeom prst="rect">
            <a:avLst/>
          </a:prstGeom>
          <a:noFill/>
          <a:ln>
            <a:noFill/>
          </a:ln>
        </p:spPr>
        <p:txBody>
          <a:bodyPr spcFirstLastPara="1" wrap="square" lIns="91425" tIns="91425" rIns="91425" bIns="91425" anchor="t" anchorCtr="0">
            <a:noAutofit/>
          </a:bodyPr>
          <a:lstStyle>
            <a:lvl1pPr marL="457200" lvl="0" indent="-304800" algn="l">
              <a:lnSpc>
                <a:spcPct val="115000"/>
              </a:lnSpc>
              <a:spcBef>
                <a:spcPts val="0"/>
              </a:spcBef>
              <a:spcAft>
                <a:spcPts val="0"/>
              </a:spcAft>
              <a:buSzPts val="1200"/>
              <a:buChar char="●"/>
              <a:defRPr sz="1200"/>
            </a:lvl1pPr>
            <a:lvl2pPr marL="914400" lvl="1" indent="-304800" algn="l">
              <a:lnSpc>
                <a:spcPct val="115000"/>
              </a:lnSpc>
              <a:spcBef>
                <a:spcPts val="1600"/>
              </a:spcBef>
              <a:spcAft>
                <a:spcPts val="0"/>
              </a:spcAft>
              <a:buSzPts val="1200"/>
              <a:buChar char="○"/>
              <a:defRPr sz="1200"/>
            </a:lvl2pPr>
            <a:lvl3pPr marL="1371600" lvl="2" indent="-304800" algn="l">
              <a:lnSpc>
                <a:spcPct val="115000"/>
              </a:lnSpc>
              <a:spcBef>
                <a:spcPts val="1600"/>
              </a:spcBef>
              <a:spcAft>
                <a:spcPts val="0"/>
              </a:spcAft>
              <a:buSzPts val="1200"/>
              <a:buChar char="■"/>
              <a:defRPr sz="1200"/>
            </a:lvl3pPr>
            <a:lvl4pPr marL="1828800" lvl="3" indent="-304800" algn="l">
              <a:lnSpc>
                <a:spcPct val="115000"/>
              </a:lnSpc>
              <a:spcBef>
                <a:spcPts val="1600"/>
              </a:spcBef>
              <a:spcAft>
                <a:spcPts val="0"/>
              </a:spcAft>
              <a:buSzPts val="1200"/>
              <a:buChar char="●"/>
              <a:defRPr sz="1200"/>
            </a:lvl4pPr>
            <a:lvl5pPr marL="2286000" lvl="4" indent="-304800" algn="l">
              <a:lnSpc>
                <a:spcPct val="115000"/>
              </a:lnSpc>
              <a:spcBef>
                <a:spcPts val="1600"/>
              </a:spcBef>
              <a:spcAft>
                <a:spcPts val="0"/>
              </a:spcAft>
              <a:buSzPts val="1200"/>
              <a:buChar char="○"/>
              <a:defRPr sz="1200"/>
            </a:lvl5pPr>
            <a:lvl6pPr marL="2743200" lvl="5" indent="-304800" algn="l">
              <a:lnSpc>
                <a:spcPct val="115000"/>
              </a:lnSpc>
              <a:spcBef>
                <a:spcPts val="1600"/>
              </a:spcBef>
              <a:spcAft>
                <a:spcPts val="0"/>
              </a:spcAft>
              <a:buSzPts val="1200"/>
              <a:buChar char="■"/>
              <a:defRPr sz="1200"/>
            </a:lvl6pPr>
            <a:lvl7pPr marL="3200400" lvl="6" indent="-304800" algn="l">
              <a:lnSpc>
                <a:spcPct val="115000"/>
              </a:lnSpc>
              <a:spcBef>
                <a:spcPts val="1600"/>
              </a:spcBef>
              <a:spcAft>
                <a:spcPts val="0"/>
              </a:spcAft>
              <a:buSzPts val="1200"/>
              <a:buChar char="●"/>
              <a:defRPr sz="1200"/>
            </a:lvl7pPr>
            <a:lvl8pPr marL="3657600" lvl="7" indent="-304800" algn="l">
              <a:lnSpc>
                <a:spcPct val="115000"/>
              </a:lnSpc>
              <a:spcBef>
                <a:spcPts val="1600"/>
              </a:spcBef>
              <a:spcAft>
                <a:spcPts val="0"/>
              </a:spcAft>
              <a:buSzPts val="1200"/>
              <a:buChar char="○"/>
              <a:defRPr sz="1200"/>
            </a:lvl8pPr>
            <a:lvl9pPr marL="4114800" lvl="8" indent="-304800" algn="l">
              <a:lnSpc>
                <a:spcPct val="115000"/>
              </a:lnSpc>
              <a:spcBef>
                <a:spcPts val="1600"/>
              </a:spcBef>
              <a:spcAft>
                <a:spcPts val="1600"/>
              </a:spcAft>
              <a:buSzPts val="1200"/>
              <a:buChar char="■"/>
              <a:defRPr sz="1200"/>
            </a:lvl9pPr>
          </a:lstStyle>
          <a:p>
            <a:endParaRPr/>
          </a:p>
        </p:txBody>
      </p:sp>
      <p:sp>
        <p:nvSpPr>
          <p:cNvPr id="320" name="Google Shape;320;g2d1159d9fb8_2_105"/>
          <p:cNvSpPr txBox="1">
            <a:spLocks noGrp="1"/>
          </p:cNvSpPr>
          <p:nvPr>
            <p:ph type="title"/>
          </p:nvPr>
        </p:nvSpPr>
        <p:spPr>
          <a:xfrm>
            <a:off x="311700" y="445025"/>
            <a:ext cx="51312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pic>
        <p:nvPicPr>
          <p:cNvPr id="321" name="Google Shape;321;g2d1159d9fb8_2_105"/>
          <p:cNvPicPr preferRelativeResize="0"/>
          <p:nvPr/>
        </p:nvPicPr>
        <p:blipFill rotWithShape="1">
          <a:blip r:embed="rId3">
            <a:alphaModFix/>
          </a:blip>
          <a:srcRect/>
          <a:stretch/>
        </p:blipFill>
        <p:spPr>
          <a:xfrm>
            <a:off x="7733599" y="4766576"/>
            <a:ext cx="1232002" cy="186900"/>
          </a:xfrm>
          <a:prstGeom prst="rect">
            <a:avLst/>
          </a:prstGeom>
          <a:noFill/>
          <a:ln>
            <a:noFill/>
          </a:ln>
        </p:spPr>
      </p:pic>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One column text and image 12">
  <p:cSld name="ONE_COLUMN_TEXT_2_1_1_1_1_1_1_1_1_1_1">
    <p:spTree>
      <p:nvGrpSpPr>
        <p:cNvPr id="1" name="Shape 322"/>
        <p:cNvGrpSpPr/>
        <p:nvPr/>
      </p:nvGrpSpPr>
      <p:grpSpPr>
        <a:xfrm>
          <a:off x="0" y="0"/>
          <a:ext cx="0" cy="0"/>
          <a:chOff x="0" y="0"/>
          <a:chExt cx="0" cy="0"/>
        </a:xfrm>
      </p:grpSpPr>
      <p:sp>
        <p:nvSpPr>
          <p:cNvPr id="323" name="Google Shape;323;g2d1159d9fb8_2_11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pic>
        <p:nvPicPr>
          <p:cNvPr id="324" name="Google Shape;324;g2d1159d9fb8_2_111"/>
          <p:cNvPicPr preferRelativeResize="0"/>
          <p:nvPr/>
        </p:nvPicPr>
        <p:blipFill rotWithShape="1">
          <a:blip r:embed="rId2">
            <a:alphaModFix/>
          </a:blip>
          <a:srcRect l="17837" t="4946" r="45061" b="5124"/>
          <a:stretch/>
        </p:blipFill>
        <p:spPr>
          <a:xfrm>
            <a:off x="5960700" y="0"/>
            <a:ext cx="3183292" cy="5143492"/>
          </a:xfrm>
          <a:prstGeom prst="rect">
            <a:avLst/>
          </a:prstGeom>
          <a:noFill/>
          <a:ln>
            <a:noFill/>
          </a:ln>
        </p:spPr>
      </p:pic>
      <p:sp>
        <p:nvSpPr>
          <p:cNvPr id="325" name="Google Shape;325;g2d1159d9fb8_2_111"/>
          <p:cNvSpPr txBox="1">
            <a:spLocks noGrp="1"/>
          </p:cNvSpPr>
          <p:nvPr>
            <p:ph type="body" idx="1"/>
          </p:nvPr>
        </p:nvSpPr>
        <p:spPr>
          <a:xfrm>
            <a:off x="311700" y="1200275"/>
            <a:ext cx="5131200" cy="3179400"/>
          </a:xfrm>
          <a:prstGeom prst="rect">
            <a:avLst/>
          </a:prstGeom>
          <a:noFill/>
          <a:ln>
            <a:noFill/>
          </a:ln>
        </p:spPr>
        <p:txBody>
          <a:bodyPr spcFirstLastPara="1" wrap="square" lIns="91425" tIns="91425" rIns="91425" bIns="91425" anchor="t" anchorCtr="0">
            <a:noAutofit/>
          </a:bodyPr>
          <a:lstStyle>
            <a:lvl1pPr marL="457200" lvl="0" indent="-304800" algn="l">
              <a:lnSpc>
                <a:spcPct val="115000"/>
              </a:lnSpc>
              <a:spcBef>
                <a:spcPts val="0"/>
              </a:spcBef>
              <a:spcAft>
                <a:spcPts val="0"/>
              </a:spcAft>
              <a:buSzPts val="1200"/>
              <a:buChar char="●"/>
              <a:defRPr sz="1200"/>
            </a:lvl1pPr>
            <a:lvl2pPr marL="914400" lvl="1" indent="-304800" algn="l">
              <a:lnSpc>
                <a:spcPct val="115000"/>
              </a:lnSpc>
              <a:spcBef>
                <a:spcPts val="1600"/>
              </a:spcBef>
              <a:spcAft>
                <a:spcPts val="0"/>
              </a:spcAft>
              <a:buSzPts val="1200"/>
              <a:buChar char="○"/>
              <a:defRPr sz="1200"/>
            </a:lvl2pPr>
            <a:lvl3pPr marL="1371600" lvl="2" indent="-304800" algn="l">
              <a:lnSpc>
                <a:spcPct val="115000"/>
              </a:lnSpc>
              <a:spcBef>
                <a:spcPts val="1600"/>
              </a:spcBef>
              <a:spcAft>
                <a:spcPts val="0"/>
              </a:spcAft>
              <a:buSzPts val="1200"/>
              <a:buChar char="■"/>
              <a:defRPr sz="1200"/>
            </a:lvl3pPr>
            <a:lvl4pPr marL="1828800" lvl="3" indent="-304800" algn="l">
              <a:lnSpc>
                <a:spcPct val="115000"/>
              </a:lnSpc>
              <a:spcBef>
                <a:spcPts val="1600"/>
              </a:spcBef>
              <a:spcAft>
                <a:spcPts val="0"/>
              </a:spcAft>
              <a:buSzPts val="1200"/>
              <a:buChar char="●"/>
              <a:defRPr sz="1200"/>
            </a:lvl4pPr>
            <a:lvl5pPr marL="2286000" lvl="4" indent="-304800" algn="l">
              <a:lnSpc>
                <a:spcPct val="115000"/>
              </a:lnSpc>
              <a:spcBef>
                <a:spcPts val="1600"/>
              </a:spcBef>
              <a:spcAft>
                <a:spcPts val="0"/>
              </a:spcAft>
              <a:buSzPts val="1200"/>
              <a:buChar char="○"/>
              <a:defRPr sz="1200"/>
            </a:lvl5pPr>
            <a:lvl6pPr marL="2743200" lvl="5" indent="-304800" algn="l">
              <a:lnSpc>
                <a:spcPct val="115000"/>
              </a:lnSpc>
              <a:spcBef>
                <a:spcPts val="1600"/>
              </a:spcBef>
              <a:spcAft>
                <a:spcPts val="0"/>
              </a:spcAft>
              <a:buSzPts val="1200"/>
              <a:buChar char="■"/>
              <a:defRPr sz="1200"/>
            </a:lvl6pPr>
            <a:lvl7pPr marL="3200400" lvl="6" indent="-304800" algn="l">
              <a:lnSpc>
                <a:spcPct val="115000"/>
              </a:lnSpc>
              <a:spcBef>
                <a:spcPts val="1600"/>
              </a:spcBef>
              <a:spcAft>
                <a:spcPts val="0"/>
              </a:spcAft>
              <a:buSzPts val="1200"/>
              <a:buChar char="●"/>
              <a:defRPr sz="1200"/>
            </a:lvl7pPr>
            <a:lvl8pPr marL="3657600" lvl="7" indent="-304800" algn="l">
              <a:lnSpc>
                <a:spcPct val="115000"/>
              </a:lnSpc>
              <a:spcBef>
                <a:spcPts val="1600"/>
              </a:spcBef>
              <a:spcAft>
                <a:spcPts val="0"/>
              </a:spcAft>
              <a:buSzPts val="1200"/>
              <a:buChar char="○"/>
              <a:defRPr sz="1200"/>
            </a:lvl8pPr>
            <a:lvl9pPr marL="4114800" lvl="8" indent="-304800" algn="l">
              <a:lnSpc>
                <a:spcPct val="115000"/>
              </a:lnSpc>
              <a:spcBef>
                <a:spcPts val="1600"/>
              </a:spcBef>
              <a:spcAft>
                <a:spcPts val="1600"/>
              </a:spcAft>
              <a:buSzPts val="1200"/>
              <a:buChar char="■"/>
              <a:defRPr sz="1200"/>
            </a:lvl9pPr>
          </a:lstStyle>
          <a:p>
            <a:endParaRPr/>
          </a:p>
        </p:txBody>
      </p:sp>
      <p:sp>
        <p:nvSpPr>
          <p:cNvPr id="326" name="Google Shape;326;g2d1159d9fb8_2_111"/>
          <p:cNvSpPr txBox="1">
            <a:spLocks noGrp="1"/>
          </p:cNvSpPr>
          <p:nvPr>
            <p:ph type="title"/>
          </p:nvPr>
        </p:nvSpPr>
        <p:spPr>
          <a:xfrm>
            <a:off x="311700" y="445025"/>
            <a:ext cx="51312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pic>
        <p:nvPicPr>
          <p:cNvPr id="327" name="Google Shape;327;g2d1159d9fb8_2_111"/>
          <p:cNvPicPr preferRelativeResize="0"/>
          <p:nvPr/>
        </p:nvPicPr>
        <p:blipFill rotWithShape="1">
          <a:blip r:embed="rId3">
            <a:alphaModFix/>
          </a:blip>
          <a:srcRect/>
          <a:stretch/>
        </p:blipFill>
        <p:spPr>
          <a:xfrm>
            <a:off x="7733599" y="4766576"/>
            <a:ext cx="1232002" cy="186900"/>
          </a:xfrm>
          <a:prstGeom prst="rect">
            <a:avLst/>
          </a:prstGeom>
          <a:noFill/>
          <a:ln>
            <a:noFill/>
          </a:ln>
        </p:spPr>
      </p:pic>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One column text and image 13">
  <p:cSld name="ONE_COLUMN_TEXT_2_1_1_1_1_1_1_1_1_1_1_1">
    <p:spTree>
      <p:nvGrpSpPr>
        <p:cNvPr id="1" name="Shape 328"/>
        <p:cNvGrpSpPr/>
        <p:nvPr/>
      </p:nvGrpSpPr>
      <p:grpSpPr>
        <a:xfrm>
          <a:off x="0" y="0"/>
          <a:ext cx="0" cy="0"/>
          <a:chOff x="0" y="0"/>
          <a:chExt cx="0" cy="0"/>
        </a:xfrm>
      </p:grpSpPr>
      <p:sp>
        <p:nvSpPr>
          <p:cNvPr id="329" name="Google Shape;329;g2d1159d9fb8_2_11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pic>
        <p:nvPicPr>
          <p:cNvPr id="330" name="Google Shape;330;g2d1159d9fb8_2_117"/>
          <p:cNvPicPr preferRelativeResize="0"/>
          <p:nvPr/>
        </p:nvPicPr>
        <p:blipFill rotWithShape="1">
          <a:blip r:embed="rId2">
            <a:alphaModFix/>
          </a:blip>
          <a:srcRect l="40409" r="18331"/>
          <a:stretch/>
        </p:blipFill>
        <p:spPr>
          <a:xfrm>
            <a:off x="5960700" y="0"/>
            <a:ext cx="3183292" cy="5143490"/>
          </a:xfrm>
          <a:prstGeom prst="rect">
            <a:avLst/>
          </a:prstGeom>
          <a:noFill/>
          <a:ln>
            <a:noFill/>
          </a:ln>
        </p:spPr>
      </p:pic>
      <p:sp>
        <p:nvSpPr>
          <p:cNvPr id="331" name="Google Shape;331;g2d1159d9fb8_2_117"/>
          <p:cNvSpPr txBox="1">
            <a:spLocks noGrp="1"/>
          </p:cNvSpPr>
          <p:nvPr>
            <p:ph type="body" idx="1"/>
          </p:nvPr>
        </p:nvSpPr>
        <p:spPr>
          <a:xfrm>
            <a:off x="311700" y="1200275"/>
            <a:ext cx="5131200" cy="3179400"/>
          </a:xfrm>
          <a:prstGeom prst="rect">
            <a:avLst/>
          </a:prstGeom>
          <a:noFill/>
          <a:ln>
            <a:noFill/>
          </a:ln>
        </p:spPr>
        <p:txBody>
          <a:bodyPr spcFirstLastPara="1" wrap="square" lIns="91425" tIns="91425" rIns="91425" bIns="91425" anchor="t" anchorCtr="0">
            <a:noAutofit/>
          </a:bodyPr>
          <a:lstStyle>
            <a:lvl1pPr marL="457200" lvl="0" indent="-304800" algn="l">
              <a:lnSpc>
                <a:spcPct val="115000"/>
              </a:lnSpc>
              <a:spcBef>
                <a:spcPts val="0"/>
              </a:spcBef>
              <a:spcAft>
                <a:spcPts val="0"/>
              </a:spcAft>
              <a:buSzPts val="1200"/>
              <a:buChar char="●"/>
              <a:defRPr sz="1200"/>
            </a:lvl1pPr>
            <a:lvl2pPr marL="914400" lvl="1" indent="-304800" algn="l">
              <a:lnSpc>
                <a:spcPct val="115000"/>
              </a:lnSpc>
              <a:spcBef>
                <a:spcPts val="1600"/>
              </a:spcBef>
              <a:spcAft>
                <a:spcPts val="0"/>
              </a:spcAft>
              <a:buSzPts val="1200"/>
              <a:buChar char="○"/>
              <a:defRPr sz="1200"/>
            </a:lvl2pPr>
            <a:lvl3pPr marL="1371600" lvl="2" indent="-304800" algn="l">
              <a:lnSpc>
                <a:spcPct val="115000"/>
              </a:lnSpc>
              <a:spcBef>
                <a:spcPts val="1600"/>
              </a:spcBef>
              <a:spcAft>
                <a:spcPts val="0"/>
              </a:spcAft>
              <a:buSzPts val="1200"/>
              <a:buChar char="■"/>
              <a:defRPr sz="1200"/>
            </a:lvl3pPr>
            <a:lvl4pPr marL="1828800" lvl="3" indent="-304800" algn="l">
              <a:lnSpc>
                <a:spcPct val="115000"/>
              </a:lnSpc>
              <a:spcBef>
                <a:spcPts val="1600"/>
              </a:spcBef>
              <a:spcAft>
                <a:spcPts val="0"/>
              </a:spcAft>
              <a:buSzPts val="1200"/>
              <a:buChar char="●"/>
              <a:defRPr sz="1200"/>
            </a:lvl4pPr>
            <a:lvl5pPr marL="2286000" lvl="4" indent="-304800" algn="l">
              <a:lnSpc>
                <a:spcPct val="115000"/>
              </a:lnSpc>
              <a:spcBef>
                <a:spcPts val="1600"/>
              </a:spcBef>
              <a:spcAft>
                <a:spcPts val="0"/>
              </a:spcAft>
              <a:buSzPts val="1200"/>
              <a:buChar char="○"/>
              <a:defRPr sz="1200"/>
            </a:lvl5pPr>
            <a:lvl6pPr marL="2743200" lvl="5" indent="-304800" algn="l">
              <a:lnSpc>
                <a:spcPct val="115000"/>
              </a:lnSpc>
              <a:spcBef>
                <a:spcPts val="1600"/>
              </a:spcBef>
              <a:spcAft>
                <a:spcPts val="0"/>
              </a:spcAft>
              <a:buSzPts val="1200"/>
              <a:buChar char="■"/>
              <a:defRPr sz="1200"/>
            </a:lvl6pPr>
            <a:lvl7pPr marL="3200400" lvl="6" indent="-304800" algn="l">
              <a:lnSpc>
                <a:spcPct val="115000"/>
              </a:lnSpc>
              <a:spcBef>
                <a:spcPts val="1600"/>
              </a:spcBef>
              <a:spcAft>
                <a:spcPts val="0"/>
              </a:spcAft>
              <a:buSzPts val="1200"/>
              <a:buChar char="●"/>
              <a:defRPr sz="1200"/>
            </a:lvl7pPr>
            <a:lvl8pPr marL="3657600" lvl="7" indent="-304800" algn="l">
              <a:lnSpc>
                <a:spcPct val="115000"/>
              </a:lnSpc>
              <a:spcBef>
                <a:spcPts val="1600"/>
              </a:spcBef>
              <a:spcAft>
                <a:spcPts val="0"/>
              </a:spcAft>
              <a:buSzPts val="1200"/>
              <a:buChar char="○"/>
              <a:defRPr sz="1200"/>
            </a:lvl8pPr>
            <a:lvl9pPr marL="4114800" lvl="8" indent="-304800" algn="l">
              <a:lnSpc>
                <a:spcPct val="115000"/>
              </a:lnSpc>
              <a:spcBef>
                <a:spcPts val="1600"/>
              </a:spcBef>
              <a:spcAft>
                <a:spcPts val="1600"/>
              </a:spcAft>
              <a:buSzPts val="1200"/>
              <a:buChar char="■"/>
              <a:defRPr sz="1200"/>
            </a:lvl9pPr>
          </a:lstStyle>
          <a:p>
            <a:endParaRPr/>
          </a:p>
        </p:txBody>
      </p:sp>
      <p:sp>
        <p:nvSpPr>
          <p:cNvPr id="332" name="Google Shape;332;g2d1159d9fb8_2_117"/>
          <p:cNvSpPr txBox="1">
            <a:spLocks noGrp="1"/>
          </p:cNvSpPr>
          <p:nvPr>
            <p:ph type="title"/>
          </p:nvPr>
        </p:nvSpPr>
        <p:spPr>
          <a:xfrm>
            <a:off x="311700" y="445025"/>
            <a:ext cx="51312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pic>
        <p:nvPicPr>
          <p:cNvPr id="333" name="Google Shape;333;g2d1159d9fb8_2_117"/>
          <p:cNvPicPr preferRelativeResize="0"/>
          <p:nvPr/>
        </p:nvPicPr>
        <p:blipFill rotWithShape="1">
          <a:blip r:embed="rId3">
            <a:alphaModFix/>
          </a:blip>
          <a:srcRect/>
          <a:stretch/>
        </p:blipFill>
        <p:spPr>
          <a:xfrm>
            <a:off x="7733599" y="4766576"/>
            <a:ext cx="1232002" cy="186900"/>
          </a:xfrm>
          <a:prstGeom prst="rect">
            <a:avLst/>
          </a:prstGeom>
          <a:noFill/>
          <a:ln>
            <a:noFill/>
          </a:ln>
        </p:spPr>
      </p:pic>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One column text and image 14">
  <p:cSld name="ONE_COLUMN_TEXT_2_1_1_1_1_1_1_1_1_1_1_1_1">
    <p:spTree>
      <p:nvGrpSpPr>
        <p:cNvPr id="1" name="Shape 334"/>
        <p:cNvGrpSpPr/>
        <p:nvPr/>
      </p:nvGrpSpPr>
      <p:grpSpPr>
        <a:xfrm>
          <a:off x="0" y="0"/>
          <a:ext cx="0" cy="0"/>
          <a:chOff x="0" y="0"/>
          <a:chExt cx="0" cy="0"/>
        </a:xfrm>
      </p:grpSpPr>
      <p:sp>
        <p:nvSpPr>
          <p:cNvPr id="335" name="Google Shape;335;g2d1159d9fb8_2_12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pic>
        <p:nvPicPr>
          <p:cNvPr id="336" name="Google Shape;336;g2d1159d9fb8_2_123"/>
          <p:cNvPicPr preferRelativeResize="0"/>
          <p:nvPr/>
        </p:nvPicPr>
        <p:blipFill rotWithShape="1">
          <a:blip r:embed="rId2">
            <a:alphaModFix/>
          </a:blip>
          <a:srcRect l="3652" r="3651"/>
          <a:stretch/>
        </p:blipFill>
        <p:spPr>
          <a:xfrm>
            <a:off x="5960700" y="0"/>
            <a:ext cx="3183292" cy="5143484"/>
          </a:xfrm>
          <a:prstGeom prst="rect">
            <a:avLst/>
          </a:prstGeom>
          <a:noFill/>
          <a:ln>
            <a:noFill/>
          </a:ln>
        </p:spPr>
      </p:pic>
      <p:sp>
        <p:nvSpPr>
          <p:cNvPr id="337" name="Google Shape;337;g2d1159d9fb8_2_123"/>
          <p:cNvSpPr txBox="1">
            <a:spLocks noGrp="1"/>
          </p:cNvSpPr>
          <p:nvPr>
            <p:ph type="body" idx="1"/>
          </p:nvPr>
        </p:nvSpPr>
        <p:spPr>
          <a:xfrm>
            <a:off x="311700" y="1200275"/>
            <a:ext cx="5131200" cy="3179400"/>
          </a:xfrm>
          <a:prstGeom prst="rect">
            <a:avLst/>
          </a:prstGeom>
          <a:noFill/>
          <a:ln>
            <a:noFill/>
          </a:ln>
        </p:spPr>
        <p:txBody>
          <a:bodyPr spcFirstLastPara="1" wrap="square" lIns="91425" tIns="91425" rIns="91425" bIns="91425" anchor="t" anchorCtr="0">
            <a:noAutofit/>
          </a:bodyPr>
          <a:lstStyle>
            <a:lvl1pPr marL="457200" lvl="0" indent="-304800" algn="l">
              <a:lnSpc>
                <a:spcPct val="115000"/>
              </a:lnSpc>
              <a:spcBef>
                <a:spcPts val="0"/>
              </a:spcBef>
              <a:spcAft>
                <a:spcPts val="0"/>
              </a:spcAft>
              <a:buSzPts val="1200"/>
              <a:buChar char="●"/>
              <a:defRPr sz="1200"/>
            </a:lvl1pPr>
            <a:lvl2pPr marL="914400" lvl="1" indent="-304800" algn="l">
              <a:lnSpc>
                <a:spcPct val="115000"/>
              </a:lnSpc>
              <a:spcBef>
                <a:spcPts val="1600"/>
              </a:spcBef>
              <a:spcAft>
                <a:spcPts val="0"/>
              </a:spcAft>
              <a:buSzPts val="1200"/>
              <a:buChar char="○"/>
              <a:defRPr sz="1200"/>
            </a:lvl2pPr>
            <a:lvl3pPr marL="1371600" lvl="2" indent="-304800" algn="l">
              <a:lnSpc>
                <a:spcPct val="115000"/>
              </a:lnSpc>
              <a:spcBef>
                <a:spcPts val="1600"/>
              </a:spcBef>
              <a:spcAft>
                <a:spcPts val="0"/>
              </a:spcAft>
              <a:buSzPts val="1200"/>
              <a:buChar char="■"/>
              <a:defRPr sz="1200"/>
            </a:lvl3pPr>
            <a:lvl4pPr marL="1828800" lvl="3" indent="-304800" algn="l">
              <a:lnSpc>
                <a:spcPct val="115000"/>
              </a:lnSpc>
              <a:spcBef>
                <a:spcPts val="1600"/>
              </a:spcBef>
              <a:spcAft>
                <a:spcPts val="0"/>
              </a:spcAft>
              <a:buSzPts val="1200"/>
              <a:buChar char="●"/>
              <a:defRPr sz="1200"/>
            </a:lvl4pPr>
            <a:lvl5pPr marL="2286000" lvl="4" indent="-304800" algn="l">
              <a:lnSpc>
                <a:spcPct val="115000"/>
              </a:lnSpc>
              <a:spcBef>
                <a:spcPts val="1600"/>
              </a:spcBef>
              <a:spcAft>
                <a:spcPts val="0"/>
              </a:spcAft>
              <a:buSzPts val="1200"/>
              <a:buChar char="○"/>
              <a:defRPr sz="1200"/>
            </a:lvl5pPr>
            <a:lvl6pPr marL="2743200" lvl="5" indent="-304800" algn="l">
              <a:lnSpc>
                <a:spcPct val="115000"/>
              </a:lnSpc>
              <a:spcBef>
                <a:spcPts val="1600"/>
              </a:spcBef>
              <a:spcAft>
                <a:spcPts val="0"/>
              </a:spcAft>
              <a:buSzPts val="1200"/>
              <a:buChar char="■"/>
              <a:defRPr sz="1200"/>
            </a:lvl6pPr>
            <a:lvl7pPr marL="3200400" lvl="6" indent="-304800" algn="l">
              <a:lnSpc>
                <a:spcPct val="115000"/>
              </a:lnSpc>
              <a:spcBef>
                <a:spcPts val="1600"/>
              </a:spcBef>
              <a:spcAft>
                <a:spcPts val="0"/>
              </a:spcAft>
              <a:buSzPts val="1200"/>
              <a:buChar char="●"/>
              <a:defRPr sz="1200"/>
            </a:lvl7pPr>
            <a:lvl8pPr marL="3657600" lvl="7" indent="-304800" algn="l">
              <a:lnSpc>
                <a:spcPct val="115000"/>
              </a:lnSpc>
              <a:spcBef>
                <a:spcPts val="1600"/>
              </a:spcBef>
              <a:spcAft>
                <a:spcPts val="0"/>
              </a:spcAft>
              <a:buSzPts val="1200"/>
              <a:buChar char="○"/>
              <a:defRPr sz="1200"/>
            </a:lvl8pPr>
            <a:lvl9pPr marL="4114800" lvl="8" indent="-304800" algn="l">
              <a:lnSpc>
                <a:spcPct val="115000"/>
              </a:lnSpc>
              <a:spcBef>
                <a:spcPts val="1600"/>
              </a:spcBef>
              <a:spcAft>
                <a:spcPts val="1600"/>
              </a:spcAft>
              <a:buSzPts val="1200"/>
              <a:buChar char="■"/>
              <a:defRPr sz="1200"/>
            </a:lvl9pPr>
          </a:lstStyle>
          <a:p>
            <a:endParaRPr/>
          </a:p>
        </p:txBody>
      </p:sp>
      <p:sp>
        <p:nvSpPr>
          <p:cNvPr id="338" name="Google Shape;338;g2d1159d9fb8_2_123"/>
          <p:cNvSpPr txBox="1">
            <a:spLocks noGrp="1"/>
          </p:cNvSpPr>
          <p:nvPr>
            <p:ph type="title"/>
          </p:nvPr>
        </p:nvSpPr>
        <p:spPr>
          <a:xfrm>
            <a:off x="311700" y="445025"/>
            <a:ext cx="51312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pic>
        <p:nvPicPr>
          <p:cNvPr id="339" name="Google Shape;339;g2d1159d9fb8_2_123"/>
          <p:cNvPicPr preferRelativeResize="0"/>
          <p:nvPr/>
        </p:nvPicPr>
        <p:blipFill rotWithShape="1">
          <a:blip r:embed="rId3">
            <a:alphaModFix/>
          </a:blip>
          <a:srcRect/>
          <a:stretch/>
        </p:blipFill>
        <p:spPr>
          <a:xfrm>
            <a:off x="7733599" y="4766576"/>
            <a:ext cx="1232002" cy="186900"/>
          </a:xfrm>
          <a:prstGeom prst="rect">
            <a:avLst/>
          </a:prstGeom>
          <a:noFill/>
          <a:ln>
            <a:noFill/>
          </a:ln>
        </p:spPr>
      </p:pic>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One column text and quote">
  <p:cSld name="ONE_COLUMN_TEXT_1">
    <p:spTree>
      <p:nvGrpSpPr>
        <p:cNvPr id="1" name="Shape 340"/>
        <p:cNvGrpSpPr/>
        <p:nvPr/>
      </p:nvGrpSpPr>
      <p:grpSpPr>
        <a:xfrm>
          <a:off x="0" y="0"/>
          <a:ext cx="0" cy="0"/>
          <a:chOff x="0" y="0"/>
          <a:chExt cx="0" cy="0"/>
        </a:xfrm>
      </p:grpSpPr>
      <p:sp>
        <p:nvSpPr>
          <p:cNvPr id="341" name="Google Shape;341;g2d1159d9fb8_2_12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342" name="Google Shape;342;g2d1159d9fb8_2_129"/>
          <p:cNvSpPr/>
          <p:nvPr/>
        </p:nvSpPr>
        <p:spPr>
          <a:xfrm>
            <a:off x="5960700" y="2900"/>
            <a:ext cx="3183300" cy="5143500"/>
          </a:xfrm>
          <a:prstGeom prst="rect">
            <a:avLst/>
          </a:prstGeom>
          <a:solidFill>
            <a:srgbClr val="38383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3" name="Google Shape;343;g2d1159d9fb8_2_129"/>
          <p:cNvSpPr txBox="1"/>
          <p:nvPr/>
        </p:nvSpPr>
        <p:spPr>
          <a:xfrm>
            <a:off x="6274050" y="713225"/>
            <a:ext cx="2556600" cy="36984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rgbClr val="000000"/>
              </a:buClr>
              <a:buSzPts val="1400"/>
              <a:buFont typeface="Arial"/>
              <a:buNone/>
            </a:pPr>
            <a:r>
              <a:rPr lang="en-US" sz="1400" b="0" i="0" u="none" strike="noStrike" cap="none">
                <a:solidFill>
                  <a:srgbClr val="FFFFFF"/>
                </a:solidFill>
                <a:latin typeface="Libre Baskerville"/>
                <a:ea typeface="Libre Baskerville"/>
                <a:cs typeface="Libre Baskerville"/>
                <a:sym typeface="Libre Baskerville"/>
              </a:rPr>
              <a:t>In a media world experiencing disruptive change The Conversation stands out as an exemplar of informed, knowledge-based communication and healthy democratic discourse.  </a:t>
            </a:r>
            <a:endParaRPr sz="1400" b="0" i="0" u="none" strike="noStrike" cap="none">
              <a:solidFill>
                <a:srgbClr val="FFFFFF"/>
              </a:solidFill>
              <a:latin typeface="Libre Baskerville"/>
              <a:ea typeface="Libre Baskerville"/>
              <a:cs typeface="Libre Baskerville"/>
              <a:sym typeface="Libre Baskerville"/>
            </a:endParaRPr>
          </a:p>
          <a:p>
            <a:pPr marL="0" marR="0" lvl="0" indent="0" algn="l" rtl="0">
              <a:lnSpc>
                <a:spcPct val="115000"/>
              </a:lnSpc>
              <a:spcBef>
                <a:spcPts val="0"/>
              </a:spcBef>
              <a:spcAft>
                <a:spcPts val="0"/>
              </a:spcAft>
              <a:buClr>
                <a:srgbClr val="000000"/>
              </a:buClr>
              <a:buSzPts val="1400"/>
              <a:buFont typeface="Arial"/>
              <a:buNone/>
            </a:pPr>
            <a:endParaRPr sz="1400" b="0" i="0" u="none" strike="noStrike" cap="none">
              <a:solidFill>
                <a:srgbClr val="FFFFFF"/>
              </a:solidFill>
              <a:latin typeface="Libre Baskerville"/>
              <a:ea typeface="Libre Baskerville"/>
              <a:cs typeface="Libre Baskerville"/>
              <a:sym typeface="Libre Baskerville"/>
            </a:endParaRPr>
          </a:p>
          <a:p>
            <a:pPr marL="0" marR="0" lvl="0" indent="0" algn="l" rtl="0">
              <a:lnSpc>
                <a:spcPct val="115000"/>
              </a:lnSpc>
              <a:spcBef>
                <a:spcPts val="0"/>
              </a:spcBef>
              <a:spcAft>
                <a:spcPts val="0"/>
              </a:spcAft>
              <a:buClr>
                <a:srgbClr val="000000"/>
              </a:buClr>
              <a:buSzPts val="800"/>
              <a:buFont typeface="Arial"/>
              <a:buNone/>
            </a:pPr>
            <a:r>
              <a:rPr lang="en-US" sz="800" b="0" i="0" u="none" strike="noStrike" cap="none">
                <a:solidFill>
                  <a:srgbClr val="FFFFFF"/>
                </a:solidFill>
                <a:latin typeface="Montserrat"/>
                <a:ea typeface="Montserrat"/>
                <a:cs typeface="Montserrat"/>
                <a:sym typeface="Montserrat"/>
              </a:rPr>
              <a:t>Professor Ian Jacobs, President and Vice-Chancellor</a:t>
            </a:r>
            <a:br>
              <a:rPr lang="en-US" sz="800" b="0" i="0" u="none" strike="noStrike" cap="none">
                <a:solidFill>
                  <a:srgbClr val="FFFFFF"/>
                </a:solidFill>
                <a:latin typeface="Montserrat"/>
                <a:ea typeface="Montserrat"/>
                <a:cs typeface="Montserrat"/>
                <a:sym typeface="Montserrat"/>
              </a:rPr>
            </a:br>
            <a:r>
              <a:rPr lang="en-US" sz="800" b="1" i="0" u="none" strike="noStrike" cap="none">
                <a:solidFill>
                  <a:srgbClr val="FFFFFF"/>
                </a:solidFill>
                <a:latin typeface="Montserrat"/>
                <a:ea typeface="Montserrat"/>
                <a:cs typeface="Montserrat"/>
                <a:sym typeface="Montserrat"/>
              </a:rPr>
              <a:t>UNSW Sydney</a:t>
            </a:r>
            <a:r>
              <a:rPr lang="en-US" sz="1400" b="1" i="0" u="none" strike="noStrike" cap="none">
                <a:solidFill>
                  <a:srgbClr val="FFFFFF"/>
                </a:solidFill>
                <a:latin typeface="Libre Baskerville"/>
                <a:ea typeface="Libre Baskerville"/>
                <a:cs typeface="Libre Baskerville"/>
                <a:sym typeface="Libre Baskerville"/>
              </a:rPr>
              <a:t> </a:t>
            </a:r>
            <a:endParaRPr sz="1400" b="1" i="0" u="none" strike="noStrike" cap="none">
              <a:solidFill>
                <a:srgbClr val="FFFFFF"/>
              </a:solidFill>
              <a:latin typeface="Libre Baskerville"/>
              <a:ea typeface="Libre Baskerville"/>
              <a:cs typeface="Libre Baskerville"/>
              <a:sym typeface="Libre Baskerville"/>
            </a:endParaRPr>
          </a:p>
        </p:txBody>
      </p:sp>
      <p:sp>
        <p:nvSpPr>
          <p:cNvPr id="344" name="Google Shape;344;g2d1159d9fb8_2_129"/>
          <p:cNvSpPr txBox="1"/>
          <p:nvPr/>
        </p:nvSpPr>
        <p:spPr>
          <a:xfrm>
            <a:off x="5960700" y="2900"/>
            <a:ext cx="863100" cy="7740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rgbClr val="000000"/>
              </a:buClr>
              <a:buSzPts val="10000"/>
              <a:buFont typeface="Arial"/>
              <a:buNone/>
            </a:pPr>
            <a:r>
              <a:rPr lang="en-US" sz="10000" b="0" i="0" u="none" strike="noStrike" cap="none">
                <a:solidFill>
                  <a:srgbClr val="555768"/>
                </a:solidFill>
                <a:latin typeface="Libre Baskerville"/>
                <a:ea typeface="Libre Baskerville"/>
                <a:cs typeface="Libre Baskerville"/>
                <a:sym typeface="Libre Baskerville"/>
              </a:rPr>
              <a:t>“</a:t>
            </a:r>
            <a:endParaRPr sz="10000" b="1" i="0" u="none" strike="noStrike" cap="none">
              <a:solidFill>
                <a:srgbClr val="555768"/>
              </a:solidFill>
              <a:latin typeface="Libre Baskerville"/>
              <a:ea typeface="Libre Baskerville"/>
              <a:cs typeface="Libre Baskerville"/>
              <a:sym typeface="Libre Baskerville"/>
            </a:endParaRPr>
          </a:p>
        </p:txBody>
      </p:sp>
      <p:sp>
        <p:nvSpPr>
          <p:cNvPr id="345" name="Google Shape;345;g2d1159d9fb8_2_129"/>
          <p:cNvSpPr txBox="1">
            <a:spLocks noGrp="1"/>
          </p:cNvSpPr>
          <p:nvPr>
            <p:ph type="body" idx="1"/>
          </p:nvPr>
        </p:nvSpPr>
        <p:spPr>
          <a:xfrm>
            <a:off x="311700" y="1200275"/>
            <a:ext cx="5131200" cy="3179400"/>
          </a:xfrm>
          <a:prstGeom prst="rect">
            <a:avLst/>
          </a:prstGeom>
          <a:noFill/>
          <a:ln>
            <a:noFill/>
          </a:ln>
        </p:spPr>
        <p:txBody>
          <a:bodyPr spcFirstLastPara="1" wrap="square" lIns="91425" tIns="91425" rIns="91425" bIns="91425" anchor="t" anchorCtr="0">
            <a:noAutofit/>
          </a:bodyPr>
          <a:lstStyle>
            <a:lvl1pPr marL="457200" lvl="0" indent="-304800" algn="l">
              <a:lnSpc>
                <a:spcPct val="115000"/>
              </a:lnSpc>
              <a:spcBef>
                <a:spcPts val="0"/>
              </a:spcBef>
              <a:spcAft>
                <a:spcPts val="0"/>
              </a:spcAft>
              <a:buSzPts val="1200"/>
              <a:buChar char="●"/>
              <a:defRPr sz="1200"/>
            </a:lvl1pPr>
            <a:lvl2pPr marL="914400" lvl="1" indent="-304800" algn="l">
              <a:lnSpc>
                <a:spcPct val="115000"/>
              </a:lnSpc>
              <a:spcBef>
                <a:spcPts val="1600"/>
              </a:spcBef>
              <a:spcAft>
                <a:spcPts val="0"/>
              </a:spcAft>
              <a:buSzPts val="1200"/>
              <a:buChar char="○"/>
              <a:defRPr sz="1200"/>
            </a:lvl2pPr>
            <a:lvl3pPr marL="1371600" lvl="2" indent="-304800" algn="l">
              <a:lnSpc>
                <a:spcPct val="115000"/>
              </a:lnSpc>
              <a:spcBef>
                <a:spcPts val="1600"/>
              </a:spcBef>
              <a:spcAft>
                <a:spcPts val="0"/>
              </a:spcAft>
              <a:buSzPts val="1200"/>
              <a:buChar char="■"/>
              <a:defRPr sz="1200"/>
            </a:lvl3pPr>
            <a:lvl4pPr marL="1828800" lvl="3" indent="-304800" algn="l">
              <a:lnSpc>
                <a:spcPct val="115000"/>
              </a:lnSpc>
              <a:spcBef>
                <a:spcPts val="1600"/>
              </a:spcBef>
              <a:spcAft>
                <a:spcPts val="0"/>
              </a:spcAft>
              <a:buSzPts val="1200"/>
              <a:buChar char="●"/>
              <a:defRPr sz="1200"/>
            </a:lvl4pPr>
            <a:lvl5pPr marL="2286000" lvl="4" indent="-304800" algn="l">
              <a:lnSpc>
                <a:spcPct val="115000"/>
              </a:lnSpc>
              <a:spcBef>
                <a:spcPts val="1600"/>
              </a:spcBef>
              <a:spcAft>
                <a:spcPts val="0"/>
              </a:spcAft>
              <a:buSzPts val="1200"/>
              <a:buChar char="○"/>
              <a:defRPr sz="1200"/>
            </a:lvl5pPr>
            <a:lvl6pPr marL="2743200" lvl="5" indent="-304800" algn="l">
              <a:lnSpc>
                <a:spcPct val="115000"/>
              </a:lnSpc>
              <a:spcBef>
                <a:spcPts val="1600"/>
              </a:spcBef>
              <a:spcAft>
                <a:spcPts val="0"/>
              </a:spcAft>
              <a:buSzPts val="1200"/>
              <a:buChar char="■"/>
              <a:defRPr sz="1200"/>
            </a:lvl6pPr>
            <a:lvl7pPr marL="3200400" lvl="6" indent="-304800" algn="l">
              <a:lnSpc>
                <a:spcPct val="115000"/>
              </a:lnSpc>
              <a:spcBef>
                <a:spcPts val="1600"/>
              </a:spcBef>
              <a:spcAft>
                <a:spcPts val="0"/>
              </a:spcAft>
              <a:buSzPts val="1200"/>
              <a:buChar char="●"/>
              <a:defRPr sz="1200"/>
            </a:lvl7pPr>
            <a:lvl8pPr marL="3657600" lvl="7" indent="-304800" algn="l">
              <a:lnSpc>
                <a:spcPct val="115000"/>
              </a:lnSpc>
              <a:spcBef>
                <a:spcPts val="1600"/>
              </a:spcBef>
              <a:spcAft>
                <a:spcPts val="0"/>
              </a:spcAft>
              <a:buSzPts val="1200"/>
              <a:buChar char="○"/>
              <a:defRPr sz="1200"/>
            </a:lvl8pPr>
            <a:lvl9pPr marL="4114800" lvl="8" indent="-304800" algn="l">
              <a:lnSpc>
                <a:spcPct val="115000"/>
              </a:lnSpc>
              <a:spcBef>
                <a:spcPts val="1600"/>
              </a:spcBef>
              <a:spcAft>
                <a:spcPts val="1600"/>
              </a:spcAft>
              <a:buSzPts val="1200"/>
              <a:buChar char="■"/>
              <a:defRPr sz="1200"/>
            </a:lvl9pPr>
          </a:lstStyle>
          <a:p>
            <a:endParaRPr/>
          </a:p>
        </p:txBody>
      </p:sp>
      <p:sp>
        <p:nvSpPr>
          <p:cNvPr id="346" name="Google Shape;346;g2d1159d9fb8_2_129"/>
          <p:cNvSpPr txBox="1">
            <a:spLocks noGrp="1"/>
          </p:cNvSpPr>
          <p:nvPr>
            <p:ph type="title"/>
          </p:nvPr>
        </p:nvSpPr>
        <p:spPr>
          <a:xfrm>
            <a:off x="311700" y="445025"/>
            <a:ext cx="51312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Main point 1">
  <p:cSld name="MAIN_POINT">
    <p:bg>
      <p:bgPr>
        <a:solidFill>
          <a:srgbClr val="383838"/>
        </a:solidFill>
        <a:effectLst/>
      </p:bgPr>
    </p:bg>
    <p:spTree>
      <p:nvGrpSpPr>
        <p:cNvPr id="1" name="Shape 347"/>
        <p:cNvGrpSpPr/>
        <p:nvPr/>
      </p:nvGrpSpPr>
      <p:grpSpPr>
        <a:xfrm>
          <a:off x="0" y="0"/>
          <a:ext cx="0" cy="0"/>
          <a:chOff x="0" y="0"/>
          <a:chExt cx="0" cy="0"/>
        </a:xfrm>
      </p:grpSpPr>
      <p:sp>
        <p:nvSpPr>
          <p:cNvPr id="348" name="Google Shape;348;g2d1159d9fb8_2_136"/>
          <p:cNvSpPr txBox="1">
            <a:spLocks noGrp="1"/>
          </p:cNvSpPr>
          <p:nvPr>
            <p:ph type="title"/>
          </p:nvPr>
        </p:nvSpPr>
        <p:spPr>
          <a:xfrm>
            <a:off x="1388100" y="450150"/>
            <a:ext cx="6367800" cy="40908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Clr>
                <a:srgbClr val="FFFFFF"/>
              </a:buClr>
              <a:buSzPts val="4800"/>
              <a:buNone/>
              <a:defRPr sz="4800">
                <a:solidFill>
                  <a:srgbClr val="FFFFFF"/>
                </a:solidFill>
              </a:defRPr>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a:endParaRPr/>
          </a:p>
        </p:txBody>
      </p:sp>
      <p:sp>
        <p:nvSpPr>
          <p:cNvPr id="349" name="Google Shape;349;g2d1159d9fb8_2_13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Main point 2">
  <p:cSld name="MAIN_POINT_2">
    <p:bg>
      <p:bgPr>
        <a:solidFill>
          <a:srgbClr val="D8352A"/>
        </a:solidFill>
        <a:effectLst/>
      </p:bgPr>
    </p:bg>
    <p:spTree>
      <p:nvGrpSpPr>
        <p:cNvPr id="1" name="Shape 350"/>
        <p:cNvGrpSpPr/>
        <p:nvPr/>
      </p:nvGrpSpPr>
      <p:grpSpPr>
        <a:xfrm>
          <a:off x="0" y="0"/>
          <a:ext cx="0" cy="0"/>
          <a:chOff x="0" y="0"/>
          <a:chExt cx="0" cy="0"/>
        </a:xfrm>
      </p:grpSpPr>
      <p:sp>
        <p:nvSpPr>
          <p:cNvPr id="351" name="Google Shape;351;g2d1159d9fb8_2_139"/>
          <p:cNvSpPr txBox="1">
            <a:spLocks noGrp="1"/>
          </p:cNvSpPr>
          <p:nvPr>
            <p:ph type="title"/>
          </p:nvPr>
        </p:nvSpPr>
        <p:spPr>
          <a:xfrm>
            <a:off x="1388100" y="450150"/>
            <a:ext cx="6367800" cy="40908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Clr>
                <a:srgbClr val="FFFFFF"/>
              </a:buClr>
              <a:buSzPts val="4800"/>
              <a:buNone/>
              <a:defRPr sz="4800">
                <a:solidFill>
                  <a:srgbClr val="FFFFFF"/>
                </a:solidFill>
              </a:defRPr>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a:endParaRPr/>
          </a:p>
        </p:txBody>
      </p:sp>
      <p:sp>
        <p:nvSpPr>
          <p:cNvPr id="352" name="Google Shape;352;g2d1159d9fb8_2_13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Main point 3">
  <p:cSld name="MAIN_POINT_1">
    <p:bg>
      <p:bgPr>
        <a:solidFill>
          <a:srgbClr val="555768"/>
        </a:solidFill>
        <a:effectLst/>
      </p:bgPr>
    </p:bg>
    <p:spTree>
      <p:nvGrpSpPr>
        <p:cNvPr id="1" name="Shape 353"/>
        <p:cNvGrpSpPr/>
        <p:nvPr/>
      </p:nvGrpSpPr>
      <p:grpSpPr>
        <a:xfrm>
          <a:off x="0" y="0"/>
          <a:ext cx="0" cy="0"/>
          <a:chOff x="0" y="0"/>
          <a:chExt cx="0" cy="0"/>
        </a:xfrm>
      </p:grpSpPr>
      <p:sp>
        <p:nvSpPr>
          <p:cNvPr id="354" name="Google Shape;354;g2d1159d9fb8_2_142"/>
          <p:cNvSpPr txBox="1">
            <a:spLocks noGrp="1"/>
          </p:cNvSpPr>
          <p:nvPr>
            <p:ph type="title"/>
          </p:nvPr>
        </p:nvSpPr>
        <p:spPr>
          <a:xfrm>
            <a:off x="1388100" y="450150"/>
            <a:ext cx="6367800" cy="40908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Clr>
                <a:srgbClr val="FFFFFF"/>
              </a:buClr>
              <a:buSzPts val="4800"/>
              <a:buNone/>
              <a:defRPr sz="4800">
                <a:solidFill>
                  <a:srgbClr val="FFFFFF"/>
                </a:solidFill>
              </a:defRPr>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a:endParaRPr/>
          </a:p>
        </p:txBody>
      </p:sp>
      <p:sp>
        <p:nvSpPr>
          <p:cNvPr id="355" name="Google Shape;355;g2d1159d9fb8_2_14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Main point 4">
  <p:cSld name="MAIN_POINT_1_1">
    <p:bg>
      <p:bgPr>
        <a:solidFill>
          <a:srgbClr val="48509E"/>
        </a:solidFill>
        <a:effectLst/>
      </p:bgPr>
    </p:bg>
    <p:spTree>
      <p:nvGrpSpPr>
        <p:cNvPr id="1" name="Shape 356"/>
        <p:cNvGrpSpPr/>
        <p:nvPr/>
      </p:nvGrpSpPr>
      <p:grpSpPr>
        <a:xfrm>
          <a:off x="0" y="0"/>
          <a:ext cx="0" cy="0"/>
          <a:chOff x="0" y="0"/>
          <a:chExt cx="0" cy="0"/>
        </a:xfrm>
      </p:grpSpPr>
      <p:sp>
        <p:nvSpPr>
          <p:cNvPr id="357" name="Google Shape;357;g2d1159d9fb8_2_145"/>
          <p:cNvSpPr txBox="1">
            <a:spLocks noGrp="1"/>
          </p:cNvSpPr>
          <p:nvPr>
            <p:ph type="title"/>
          </p:nvPr>
        </p:nvSpPr>
        <p:spPr>
          <a:xfrm>
            <a:off x="1388100" y="450150"/>
            <a:ext cx="6367800" cy="40908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Clr>
                <a:srgbClr val="FFFFFF"/>
              </a:buClr>
              <a:buSzPts val="4800"/>
              <a:buNone/>
              <a:defRPr sz="4800">
                <a:solidFill>
                  <a:srgbClr val="FFFFFF"/>
                </a:solidFill>
              </a:defRPr>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a:endParaRPr/>
          </a:p>
        </p:txBody>
      </p:sp>
      <p:sp>
        <p:nvSpPr>
          <p:cNvPr id="358" name="Google Shape;358;g2d1159d9fb8_2_14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slide 4">
  <p:cSld name="TITLE_1_1_1">
    <p:bg>
      <p:bgPr>
        <a:solidFill>
          <a:srgbClr val="48509E"/>
        </a:solidFill>
        <a:effectLst/>
      </p:bgPr>
    </p:bg>
    <p:spTree>
      <p:nvGrpSpPr>
        <p:cNvPr id="1" name="Shape 37"/>
        <p:cNvGrpSpPr/>
        <p:nvPr/>
      </p:nvGrpSpPr>
      <p:grpSpPr>
        <a:xfrm>
          <a:off x="0" y="0"/>
          <a:ext cx="0" cy="0"/>
          <a:chOff x="0" y="0"/>
          <a:chExt cx="0" cy="0"/>
        </a:xfrm>
      </p:grpSpPr>
      <p:sp>
        <p:nvSpPr>
          <p:cNvPr id="38" name="Google Shape;38;p22"/>
          <p:cNvSpPr txBox="1">
            <a:spLocks noGrp="1"/>
          </p:cNvSpPr>
          <p:nvPr>
            <p:ph type="ctrTitle"/>
          </p:nvPr>
        </p:nvSpPr>
        <p:spPr>
          <a:xfrm>
            <a:off x="311708" y="1369325"/>
            <a:ext cx="8520600" cy="20526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Clr>
                <a:srgbClr val="FFFFFF"/>
              </a:buClr>
              <a:buSzPts val="4800"/>
              <a:buNone/>
              <a:defRPr sz="4800">
                <a:solidFill>
                  <a:srgbClr val="FFFFFF"/>
                </a:solidFill>
              </a:defRPr>
            </a:lvl1pPr>
            <a:lvl2pPr lvl="1" algn="l">
              <a:lnSpc>
                <a:spcPct val="100000"/>
              </a:lnSpc>
              <a:spcBef>
                <a:spcPts val="0"/>
              </a:spcBef>
              <a:spcAft>
                <a:spcPts val="0"/>
              </a:spcAft>
              <a:buSzPts val="5200"/>
              <a:buNone/>
              <a:defRPr sz="5200"/>
            </a:lvl2pPr>
            <a:lvl3pPr lvl="2" algn="l">
              <a:lnSpc>
                <a:spcPct val="100000"/>
              </a:lnSpc>
              <a:spcBef>
                <a:spcPts val="0"/>
              </a:spcBef>
              <a:spcAft>
                <a:spcPts val="0"/>
              </a:spcAft>
              <a:buSzPts val="5200"/>
              <a:buNone/>
              <a:defRPr sz="5200"/>
            </a:lvl3pPr>
            <a:lvl4pPr lvl="3" algn="l">
              <a:lnSpc>
                <a:spcPct val="100000"/>
              </a:lnSpc>
              <a:spcBef>
                <a:spcPts val="0"/>
              </a:spcBef>
              <a:spcAft>
                <a:spcPts val="0"/>
              </a:spcAft>
              <a:buSzPts val="5200"/>
              <a:buNone/>
              <a:defRPr sz="5200"/>
            </a:lvl4pPr>
            <a:lvl5pPr lvl="4" algn="l">
              <a:lnSpc>
                <a:spcPct val="100000"/>
              </a:lnSpc>
              <a:spcBef>
                <a:spcPts val="0"/>
              </a:spcBef>
              <a:spcAft>
                <a:spcPts val="0"/>
              </a:spcAft>
              <a:buSzPts val="5200"/>
              <a:buNone/>
              <a:defRPr sz="5200"/>
            </a:lvl5pPr>
            <a:lvl6pPr lvl="5" algn="l">
              <a:lnSpc>
                <a:spcPct val="100000"/>
              </a:lnSpc>
              <a:spcBef>
                <a:spcPts val="0"/>
              </a:spcBef>
              <a:spcAft>
                <a:spcPts val="0"/>
              </a:spcAft>
              <a:buSzPts val="5200"/>
              <a:buNone/>
              <a:defRPr sz="5200"/>
            </a:lvl6pPr>
            <a:lvl7pPr lvl="6" algn="l">
              <a:lnSpc>
                <a:spcPct val="100000"/>
              </a:lnSpc>
              <a:spcBef>
                <a:spcPts val="0"/>
              </a:spcBef>
              <a:spcAft>
                <a:spcPts val="0"/>
              </a:spcAft>
              <a:buSzPts val="5200"/>
              <a:buNone/>
              <a:defRPr sz="5200"/>
            </a:lvl7pPr>
            <a:lvl8pPr lvl="7" algn="l">
              <a:lnSpc>
                <a:spcPct val="100000"/>
              </a:lnSpc>
              <a:spcBef>
                <a:spcPts val="0"/>
              </a:spcBef>
              <a:spcAft>
                <a:spcPts val="0"/>
              </a:spcAft>
              <a:buSzPts val="5200"/>
              <a:buNone/>
              <a:defRPr sz="5200"/>
            </a:lvl8pPr>
            <a:lvl9pPr lvl="8" algn="l">
              <a:lnSpc>
                <a:spcPct val="100000"/>
              </a:lnSpc>
              <a:spcBef>
                <a:spcPts val="0"/>
              </a:spcBef>
              <a:spcAft>
                <a:spcPts val="0"/>
              </a:spcAft>
              <a:buSzPts val="5200"/>
              <a:buNone/>
              <a:defRPr sz="5200"/>
            </a:lvl9pPr>
          </a:lstStyle>
          <a:p>
            <a:endParaRPr/>
          </a:p>
        </p:txBody>
      </p:sp>
      <p:sp>
        <p:nvSpPr>
          <p:cNvPr id="39" name="Google Shape;39;p22"/>
          <p:cNvSpPr txBox="1">
            <a:spLocks noGrp="1"/>
          </p:cNvSpPr>
          <p:nvPr>
            <p:ph type="subTitle" idx="1"/>
          </p:nvPr>
        </p:nvSpPr>
        <p:spPr>
          <a:xfrm>
            <a:off x="311700" y="3458875"/>
            <a:ext cx="8520600" cy="7926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Clr>
                <a:srgbClr val="FFFFFF"/>
              </a:buClr>
              <a:buSzPts val="2400"/>
              <a:buNone/>
              <a:defRPr sz="2400">
                <a:solidFill>
                  <a:srgbClr val="FFFFFF"/>
                </a:solidFill>
              </a:defRPr>
            </a:lvl1pPr>
            <a:lvl2pPr lvl="1" algn="l">
              <a:lnSpc>
                <a:spcPct val="100000"/>
              </a:lnSpc>
              <a:spcBef>
                <a:spcPts val="0"/>
              </a:spcBef>
              <a:spcAft>
                <a:spcPts val="0"/>
              </a:spcAft>
              <a:buSzPts val="2800"/>
              <a:buNone/>
              <a:defRPr sz="2800"/>
            </a:lvl2pPr>
            <a:lvl3pPr lvl="2" algn="l">
              <a:lnSpc>
                <a:spcPct val="100000"/>
              </a:lnSpc>
              <a:spcBef>
                <a:spcPts val="0"/>
              </a:spcBef>
              <a:spcAft>
                <a:spcPts val="0"/>
              </a:spcAft>
              <a:buSzPts val="2800"/>
              <a:buNone/>
              <a:defRPr sz="2800"/>
            </a:lvl3pPr>
            <a:lvl4pPr lvl="3" algn="l">
              <a:lnSpc>
                <a:spcPct val="100000"/>
              </a:lnSpc>
              <a:spcBef>
                <a:spcPts val="0"/>
              </a:spcBef>
              <a:spcAft>
                <a:spcPts val="0"/>
              </a:spcAft>
              <a:buSzPts val="2800"/>
              <a:buNone/>
              <a:defRPr sz="2800"/>
            </a:lvl4pPr>
            <a:lvl5pPr lvl="4" algn="l">
              <a:lnSpc>
                <a:spcPct val="100000"/>
              </a:lnSpc>
              <a:spcBef>
                <a:spcPts val="0"/>
              </a:spcBef>
              <a:spcAft>
                <a:spcPts val="0"/>
              </a:spcAft>
              <a:buSzPts val="2800"/>
              <a:buNone/>
              <a:defRPr sz="2800"/>
            </a:lvl5pPr>
            <a:lvl6pPr lvl="5" algn="l">
              <a:lnSpc>
                <a:spcPct val="100000"/>
              </a:lnSpc>
              <a:spcBef>
                <a:spcPts val="0"/>
              </a:spcBef>
              <a:spcAft>
                <a:spcPts val="0"/>
              </a:spcAft>
              <a:buSzPts val="2800"/>
              <a:buNone/>
              <a:defRPr sz="2800"/>
            </a:lvl6pPr>
            <a:lvl7pPr lvl="6" algn="l">
              <a:lnSpc>
                <a:spcPct val="100000"/>
              </a:lnSpc>
              <a:spcBef>
                <a:spcPts val="0"/>
              </a:spcBef>
              <a:spcAft>
                <a:spcPts val="0"/>
              </a:spcAft>
              <a:buSzPts val="2800"/>
              <a:buNone/>
              <a:defRPr sz="2800"/>
            </a:lvl7pPr>
            <a:lvl8pPr lvl="7" algn="l">
              <a:lnSpc>
                <a:spcPct val="100000"/>
              </a:lnSpc>
              <a:spcBef>
                <a:spcPts val="0"/>
              </a:spcBef>
              <a:spcAft>
                <a:spcPts val="0"/>
              </a:spcAft>
              <a:buSzPts val="2800"/>
              <a:buNone/>
              <a:defRPr sz="2800"/>
            </a:lvl8pPr>
            <a:lvl9pPr lvl="8" algn="l">
              <a:lnSpc>
                <a:spcPct val="100000"/>
              </a:lnSpc>
              <a:spcBef>
                <a:spcPts val="0"/>
              </a:spcBef>
              <a:spcAft>
                <a:spcPts val="0"/>
              </a:spcAft>
              <a:buSzPts val="2800"/>
              <a:buNone/>
              <a:defRPr sz="2800"/>
            </a:lvl9pPr>
          </a:lstStyle>
          <a:p>
            <a:endParaRPr/>
          </a:p>
        </p:txBody>
      </p:sp>
      <p:sp>
        <p:nvSpPr>
          <p:cNvPr id="40" name="Google Shape;40;p2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pic>
        <p:nvPicPr>
          <p:cNvPr id="41" name="Google Shape;41;p22"/>
          <p:cNvPicPr preferRelativeResize="0"/>
          <p:nvPr/>
        </p:nvPicPr>
        <p:blipFill rotWithShape="1">
          <a:blip r:embed="rId2">
            <a:alphaModFix/>
          </a:blip>
          <a:srcRect t="1143" b="1133"/>
          <a:stretch/>
        </p:blipFill>
        <p:spPr>
          <a:xfrm>
            <a:off x="6834325" y="0"/>
            <a:ext cx="2309675" cy="2256999"/>
          </a:xfrm>
          <a:prstGeom prst="rect">
            <a:avLst/>
          </a:prstGeom>
          <a:noFill/>
          <a:ln>
            <a:noFill/>
          </a:ln>
        </p:spPr>
      </p:pic>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Section title and description 1">
  <p:cSld name="SECTION_TITLE_AND_DESCRIPTION">
    <p:bg>
      <p:bgPr>
        <a:solidFill>
          <a:srgbClr val="383838"/>
        </a:solidFill>
        <a:effectLst/>
      </p:bgPr>
    </p:bg>
    <p:spTree>
      <p:nvGrpSpPr>
        <p:cNvPr id="1" name="Shape 359"/>
        <p:cNvGrpSpPr/>
        <p:nvPr/>
      </p:nvGrpSpPr>
      <p:grpSpPr>
        <a:xfrm>
          <a:off x="0" y="0"/>
          <a:ext cx="0" cy="0"/>
          <a:chOff x="0" y="0"/>
          <a:chExt cx="0" cy="0"/>
        </a:xfrm>
      </p:grpSpPr>
      <p:sp>
        <p:nvSpPr>
          <p:cNvPr id="360" name="Google Shape;360;g2d1159d9fb8_2_148"/>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1" name="Google Shape;361;g2d1159d9fb8_2_148"/>
          <p:cNvSpPr txBox="1">
            <a:spLocks noGrp="1"/>
          </p:cNvSpPr>
          <p:nvPr>
            <p:ph type="title"/>
          </p:nvPr>
        </p:nvSpPr>
        <p:spPr>
          <a:xfrm>
            <a:off x="265500" y="1233175"/>
            <a:ext cx="4045200" cy="14823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Clr>
                <a:srgbClr val="FFFFFF"/>
              </a:buClr>
              <a:buSzPts val="4200"/>
              <a:buNone/>
              <a:defRPr sz="4200">
                <a:solidFill>
                  <a:srgbClr val="FFFFFF"/>
                </a:solidFill>
              </a:defRPr>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a:endParaRPr/>
          </a:p>
        </p:txBody>
      </p:sp>
      <p:sp>
        <p:nvSpPr>
          <p:cNvPr id="362" name="Google Shape;362;g2d1159d9fb8_2_148"/>
          <p:cNvSpPr txBox="1">
            <a:spLocks noGrp="1"/>
          </p:cNvSpPr>
          <p:nvPr>
            <p:ph type="subTitle" idx="1"/>
          </p:nvPr>
        </p:nvSpPr>
        <p:spPr>
          <a:xfrm>
            <a:off x="265500" y="2803075"/>
            <a:ext cx="4045200" cy="12351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Clr>
                <a:srgbClr val="FFFFFF"/>
              </a:buClr>
              <a:buSzPts val="2100"/>
              <a:buNone/>
              <a:defRPr sz="2100">
                <a:solidFill>
                  <a:srgbClr val="FFFFFF"/>
                </a:solidFill>
              </a:defRPr>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63" name="Google Shape;363;g2d1159d9fb8_2_148"/>
          <p:cNvSpPr txBox="1">
            <a:spLocks noGrp="1"/>
          </p:cNvSpPr>
          <p:nvPr>
            <p:ph type="body" idx="2"/>
          </p:nvPr>
        </p:nvSpPr>
        <p:spPr>
          <a:xfrm>
            <a:off x="4939500" y="724075"/>
            <a:ext cx="3837000" cy="3695100"/>
          </a:xfrm>
          <a:prstGeom prst="rect">
            <a:avLst/>
          </a:prstGeom>
          <a:noFill/>
          <a:ln>
            <a:noFill/>
          </a:ln>
        </p:spPr>
        <p:txBody>
          <a:bodyPr spcFirstLastPara="1" wrap="square" lIns="91425" tIns="91425" rIns="91425" bIns="91425" anchor="ctr" anchorCtr="0">
            <a:no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1600"/>
              </a:spcBef>
              <a:spcAft>
                <a:spcPts val="0"/>
              </a:spcAft>
              <a:buSzPts val="1400"/>
              <a:buChar char="○"/>
              <a:defRPr/>
            </a:lvl2pPr>
            <a:lvl3pPr marL="1371600" lvl="2" indent="-317500" algn="l">
              <a:lnSpc>
                <a:spcPct val="115000"/>
              </a:lnSpc>
              <a:spcBef>
                <a:spcPts val="1600"/>
              </a:spcBef>
              <a:spcAft>
                <a:spcPts val="0"/>
              </a:spcAft>
              <a:buSzPts val="1400"/>
              <a:buChar char="■"/>
              <a:defRPr/>
            </a:lvl3pPr>
            <a:lvl4pPr marL="1828800" lvl="3" indent="-317500" algn="l">
              <a:lnSpc>
                <a:spcPct val="115000"/>
              </a:lnSpc>
              <a:spcBef>
                <a:spcPts val="1600"/>
              </a:spcBef>
              <a:spcAft>
                <a:spcPts val="0"/>
              </a:spcAft>
              <a:buSzPts val="1400"/>
              <a:buChar char="●"/>
              <a:defRPr/>
            </a:lvl4pPr>
            <a:lvl5pPr marL="2286000" lvl="4" indent="-317500" algn="l">
              <a:lnSpc>
                <a:spcPct val="115000"/>
              </a:lnSpc>
              <a:spcBef>
                <a:spcPts val="1600"/>
              </a:spcBef>
              <a:spcAft>
                <a:spcPts val="0"/>
              </a:spcAft>
              <a:buSzPts val="1400"/>
              <a:buChar char="○"/>
              <a:defRPr/>
            </a:lvl5pPr>
            <a:lvl6pPr marL="2743200" lvl="5" indent="-317500" algn="l">
              <a:lnSpc>
                <a:spcPct val="115000"/>
              </a:lnSpc>
              <a:spcBef>
                <a:spcPts val="1600"/>
              </a:spcBef>
              <a:spcAft>
                <a:spcPts val="0"/>
              </a:spcAft>
              <a:buSzPts val="1400"/>
              <a:buChar char="■"/>
              <a:defRPr/>
            </a:lvl6pPr>
            <a:lvl7pPr marL="3200400" lvl="6" indent="-317500" algn="l">
              <a:lnSpc>
                <a:spcPct val="115000"/>
              </a:lnSpc>
              <a:spcBef>
                <a:spcPts val="1600"/>
              </a:spcBef>
              <a:spcAft>
                <a:spcPts val="0"/>
              </a:spcAft>
              <a:buSzPts val="1400"/>
              <a:buChar char="●"/>
              <a:defRPr/>
            </a:lvl7pPr>
            <a:lvl8pPr marL="3657600" lvl="7" indent="-317500" algn="l">
              <a:lnSpc>
                <a:spcPct val="115000"/>
              </a:lnSpc>
              <a:spcBef>
                <a:spcPts val="1600"/>
              </a:spcBef>
              <a:spcAft>
                <a:spcPts val="0"/>
              </a:spcAft>
              <a:buSzPts val="1400"/>
              <a:buChar char="○"/>
              <a:defRPr/>
            </a:lvl8pPr>
            <a:lvl9pPr marL="4114800" lvl="8" indent="-317500" algn="l">
              <a:lnSpc>
                <a:spcPct val="115000"/>
              </a:lnSpc>
              <a:spcBef>
                <a:spcPts val="1600"/>
              </a:spcBef>
              <a:spcAft>
                <a:spcPts val="1600"/>
              </a:spcAft>
              <a:buSzPts val="1400"/>
              <a:buChar char="■"/>
              <a:defRPr/>
            </a:lvl9pPr>
          </a:lstStyle>
          <a:p>
            <a:endParaRPr/>
          </a:p>
        </p:txBody>
      </p:sp>
      <p:sp>
        <p:nvSpPr>
          <p:cNvPr id="364" name="Google Shape;364;g2d1159d9fb8_2_14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Section title and description 4">
  <p:cSld name="SECTION_TITLE_AND_DESCRIPTION_1_1_1">
    <p:bg>
      <p:bgPr>
        <a:solidFill>
          <a:srgbClr val="48509E"/>
        </a:solidFill>
        <a:effectLst/>
      </p:bgPr>
    </p:bg>
    <p:spTree>
      <p:nvGrpSpPr>
        <p:cNvPr id="1" name="Shape 365"/>
        <p:cNvGrpSpPr/>
        <p:nvPr/>
      </p:nvGrpSpPr>
      <p:grpSpPr>
        <a:xfrm>
          <a:off x="0" y="0"/>
          <a:ext cx="0" cy="0"/>
          <a:chOff x="0" y="0"/>
          <a:chExt cx="0" cy="0"/>
        </a:xfrm>
      </p:grpSpPr>
      <p:sp>
        <p:nvSpPr>
          <p:cNvPr id="366" name="Google Shape;366;g2d1159d9fb8_2_154"/>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7" name="Google Shape;367;g2d1159d9fb8_2_154"/>
          <p:cNvSpPr txBox="1">
            <a:spLocks noGrp="1"/>
          </p:cNvSpPr>
          <p:nvPr>
            <p:ph type="title"/>
          </p:nvPr>
        </p:nvSpPr>
        <p:spPr>
          <a:xfrm>
            <a:off x="265500" y="1233175"/>
            <a:ext cx="4045200" cy="14823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Clr>
                <a:srgbClr val="FFFFFF"/>
              </a:buClr>
              <a:buSzPts val="4200"/>
              <a:buNone/>
              <a:defRPr sz="4200">
                <a:solidFill>
                  <a:srgbClr val="FFFFFF"/>
                </a:solidFill>
              </a:defRPr>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a:endParaRPr/>
          </a:p>
        </p:txBody>
      </p:sp>
      <p:sp>
        <p:nvSpPr>
          <p:cNvPr id="368" name="Google Shape;368;g2d1159d9fb8_2_154"/>
          <p:cNvSpPr txBox="1">
            <a:spLocks noGrp="1"/>
          </p:cNvSpPr>
          <p:nvPr>
            <p:ph type="subTitle" idx="1"/>
          </p:nvPr>
        </p:nvSpPr>
        <p:spPr>
          <a:xfrm>
            <a:off x="265500" y="2803075"/>
            <a:ext cx="4045200" cy="12351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Clr>
                <a:srgbClr val="FFFFFF"/>
              </a:buClr>
              <a:buSzPts val="2100"/>
              <a:buNone/>
              <a:defRPr sz="2100">
                <a:solidFill>
                  <a:srgbClr val="FFFFFF"/>
                </a:solidFill>
              </a:defRPr>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69" name="Google Shape;369;g2d1159d9fb8_2_154"/>
          <p:cNvSpPr txBox="1">
            <a:spLocks noGrp="1"/>
          </p:cNvSpPr>
          <p:nvPr>
            <p:ph type="body" idx="2"/>
          </p:nvPr>
        </p:nvSpPr>
        <p:spPr>
          <a:xfrm>
            <a:off x="4939500" y="724075"/>
            <a:ext cx="3837000" cy="3695100"/>
          </a:xfrm>
          <a:prstGeom prst="rect">
            <a:avLst/>
          </a:prstGeom>
          <a:noFill/>
          <a:ln>
            <a:noFill/>
          </a:ln>
        </p:spPr>
        <p:txBody>
          <a:bodyPr spcFirstLastPara="1" wrap="square" lIns="91425" tIns="91425" rIns="91425" bIns="91425" anchor="ctr" anchorCtr="0">
            <a:no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1600"/>
              </a:spcBef>
              <a:spcAft>
                <a:spcPts val="0"/>
              </a:spcAft>
              <a:buSzPts val="1400"/>
              <a:buChar char="○"/>
              <a:defRPr/>
            </a:lvl2pPr>
            <a:lvl3pPr marL="1371600" lvl="2" indent="-317500" algn="l">
              <a:lnSpc>
                <a:spcPct val="115000"/>
              </a:lnSpc>
              <a:spcBef>
                <a:spcPts val="1600"/>
              </a:spcBef>
              <a:spcAft>
                <a:spcPts val="0"/>
              </a:spcAft>
              <a:buSzPts val="1400"/>
              <a:buChar char="■"/>
              <a:defRPr/>
            </a:lvl3pPr>
            <a:lvl4pPr marL="1828800" lvl="3" indent="-317500" algn="l">
              <a:lnSpc>
                <a:spcPct val="115000"/>
              </a:lnSpc>
              <a:spcBef>
                <a:spcPts val="1600"/>
              </a:spcBef>
              <a:spcAft>
                <a:spcPts val="0"/>
              </a:spcAft>
              <a:buSzPts val="1400"/>
              <a:buChar char="●"/>
              <a:defRPr/>
            </a:lvl4pPr>
            <a:lvl5pPr marL="2286000" lvl="4" indent="-317500" algn="l">
              <a:lnSpc>
                <a:spcPct val="115000"/>
              </a:lnSpc>
              <a:spcBef>
                <a:spcPts val="1600"/>
              </a:spcBef>
              <a:spcAft>
                <a:spcPts val="0"/>
              </a:spcAft>
              <a:buSzPts val="1400"/>
              <a:buChar char="○"/>
              <a:defRPr/>
            </a:lvl5pPr>
            <a:lvl6pPr marL="2743200" lvl="5" indent="-317500" algn="l">
              <a:lnSpc>
                <a:spcPct val="115000"/>
              </a:lnSpc>
              <a:spcBef>
                <a:spcPts val="1600"/>
              </a:spcBef>
              <a:spcAft>
                <a:spcPts val="0"/>
              </a:spcAft>
              <a:buSzPts val="1400"/>
              <a:buChar char="■"/>
              <a:defRPr/>
            </a:lvl6pPr>
            <a:lvl7pPr marL="3200400" lvl="6" indent="-317500" algn="l">
              <a:lnSpc>
                <a:spcPct val="115000"/>
              </a:lnSpc>
              <a:spcBef>
                <a:spcPts val="1600"/>
              </a:spcBef>
              <a:spcAft>
                <a:spcPts val="0"/>
              </a:spcAft>
              <a:buSzPts val="1400"/>
              <a:buChar char="●"/>
              <a:defRPr/>
            </a:lvl7pPr>
            <a:lvl8pPr marL="3657600" lvl="7" indent="-317500" algn="l">
              <a:lnSpc>
                <a:spcPct val="115000"/>
              </a:lnSpc>
              <a:spcBef>
                <a:spcPts val="1600"/>
              </a:spcBef>
              <a:spcAft>
                <a:spcPts val="0"/>
              </a:spcAft>
              <a:buSzPts val="1400"/>
              <a:buChar char="○"/>
              <a:defRPr/>
            </a:lvl8pPr>
            <a:lvl9pPr marL="4114800" lvl="8" indent="-317500" algn="l">
              <a:lnSpc>
                <a:spcPct val="115000"/>
              </a:lnSpc>
              <a:spcBef>
                <a:spcPts val="1600"/>
              </a:spcBef>
              <a:spcAft>
                <a:spcPts val="1600"/>
              </a:spcAft>
              <a:buSzPts val="1400"/>
              <a:buChar char="■"/>
              <a:defRPr/>
            </a:lvl9pPr>
          </a:lstStyle>
          <a:p>
            <a:endParaRPr/>
          </a:p>
        </p:txBody>
      </p:sp>
      <p:sp>
        <p:nvSpPr>
          <p:cNvPr id="370" name="Google Shape;370;g2d1159d9fb8_2_15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371"/>
        <p:cNvGrpSpPr/>
        <p:nvPr/>
      </p:nvGrpSpPr>
      <p:grpSpPr>
        <a:xfrm>
          <a:off x="0" y="0"/>
          <a:ext cx="0" cy="0"/>
          <a:chOff x="0" y="0"/>
          <a:chExt cx="0" cy="0"/>
        </a:xfrm>
      </p:grpSpPr>
      <p:sp>
        <p:nvSpPr>
          <p:cNvPr id="372" name="Google Shape;372;g2d1159d9fb8_2_160"/>
          <p:cNvSpPr txBox="1">
            <a:spLocks noGrp="1"/>
          </p:cNvSpPr>
          <p:nvPr>
            <p:ph type="body" idx="1"/>
          </p:nvPr>
        </p:nvSpPr>
        <p:spPr>
          <a:xfrm>
            <a:off x="311700" y="4230575"/>
            <a:ext cx="5998800" cy="605100"/>
          </a:xfrm>
          <a:prstGeom prst="rect">
            <a:avLst/>
          </a:prstGeom>
          <a:noFill/>
          <a:ln>
            <a:noFill/>
          </a:ln>
        </p:spPr>
        <p:txBody>
          <a:bodyPr spcFirstLastPara="1" wrap="square" lIns="91425" tIns="91425" rIns="91425" bIns="91425" anchor="ctr" anchorCtr="0">
            <a:noAutofit/>
          </a:bodyPr>
          <a:lstStyle>
            <a:lvl1pPr marL="457200" lvl="0" indent="-228600" algn="l">
              <a:lnSpc>
                <a:spcPct val="100000"/>
              </a:lnSpc>
              <a:spcBef>
                <a:spcPts val="0"/>
              </a:spcBef>
              <a:spcAft>
                <a:spcPts val="0"/>
              </a:spcAft>
              <a:buSzPts val="1800"/>
              <a:buNone/>
              <a:defRPr/>
            </a:lvl1pPr>
          </a:lstStyle>
          <a:p>
            <a:endParaRPr/>
          </a:p>
        </p:txBody>
      </p:sp>
      <p:sp>
        <p:nvSpPr>
          <p:cNvPr id="373" name="Google Shape;373;g2d1159d9fb8_2_16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374"/>
        <p:cNvGrpSpPr/>
        <p:nvPr/>
      </p:nvGrpSpPr>
      <p:grpSpPr>
        <a:xfrm>
          <a:off x="0" y="0"/>
          <a:ext cx="0" cy="0"/>
          <a:chOff x="0" y="0"/>
          <a:chExt cx="0" cy="0"/>
        </a:xfrm>
      </p:grpSpPr>
      <p:sp>
        <p:nvSpPr>
          <p:cNvPr id="375" name="Google Shape;375;g2d1159d9fb8_2_163"/>
          <p:cNvSpPr txBox="1">
            <a:spLocks noGrp="1"/>
          </p:cNvSpPr>
          <p:nvPr>
            <p:ph type="title" hasCustomPrompt="1"/>
          </p:nvPr>
        </p:nvSpPr>
        <p:spPr>
          <a:xfrm>
            <a:off x="311700" y="1106125"/>
            <a:ext cx="8520600" cy="19635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12000"/>
              <a:buNone/>
              <a:defRPr sz="12000"/>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a:r>
              <a:t>xx%</a:t>
            </a:r>
          </a:p>
        </p:txBody>
      </p:sp>
      <p:sp>
        <p:nvSpPr>
          <p:cNvPr id="376" name="Google Shape;376;g2d1159d9fb8_2_163"/>
          <p:cNvSpPr txBox="1">
            <a:spLocks noGrp="1"/>
          </p:cNvSpPr>
          <p:nvPr>
            <p:ph type="body" idx="1"/>
          </p:nvPr>
        </p:nvSpPr>
        <p:spPr>
          <a:xfrm>
            <a:off x="311700" y="3152225"/>
            <a:ext cx="8520600" cy="1300800"/>
          </a:xfrm>
          <a:prstGeom prst="rect">
            <a:avLst/>
          </a:prstGeom>
          <a:noFill/>
          <a:ln>
            <a:noFill/>
          </a:ln>
        </p:spPr>
        <p:txBody>
          <a:bodyPr spcFirstLastPara="1" wrap="square" lIns="91425" tIns="91425" rIns="91425" bIns="91425" anchor="t" anchorCtr="0">
            <a:noAutofit/>
          </a:bodyPr>
          <a:lstStyle>
            <a:lvl1pPr marL="457200" lvl="0" indent="-342900" algn="ctr">
              <a:lnSpc>
                <a:spcPct val="115000"/>
              </a:lnSpc>
              <a:spcBef>
                <a:spcPts val="0"/>
              </a:spcBef>
              <a:spcAft>
                <a:spcPts val="0"/>
              </a:spcAft>
              <a:buSzPts val="1800"/>
              <a:buChar char="●"/>
              <a:defRPr/>
            </a:lvl1pPr>
            <a:lvl2pPr marL="914400" lvl="1" indent="-317500" algn="ctr">
              <a:lnSpc>
                <a:spcPct val="115000"/>
              </a:lnSpc>
              <a:spcBef>
                <a:spcPts val="1600"/>
              </a:spcBef>
              <a:spcAft>
                <a:spcPts val="0"/>
              </a:spcAft>
              <a:buSzPts val="1400"/>
              <a:buChar char="○"/>
              <a:defRPr/>
            </a:lvl2pPr>
            <a:lvl3pPr marL="1371600" lvl="2" indent="-317500" algn="ctr">
              <a:lnSpc>
                <a:spcPct val="115000"/>
              </a:lnSpc>
              <a:spcBef>
                <a:spcPts val="1600"/>
              </a:spcBef>
              <a:spcAft>
                <a:spcPts val="0"/>
              </a:spcAft>
              <a:buSzPts val="1400"/>
              <a:buChar char="■"/>
              <a:defRPr/>
            </a:lvl3pPr>
            <a:lvl4pPr marL="1828800" lvl="3" indent="-317500" algn="ctr">
              <a:lnSpc>
                <a:spcPct val="115000"/>
              </a:lnSpc>
              <a:spcBef>
                <a:spcPts val="1600"/>
              </a:spcBef>
              <a:spcAft>
                <a:spcPts val="0"/>
              </a:spcAft>
              <a:buSzPts val="1400"/>
              <a:buChar char="●"/>
              <a:defRPr/>
            </a:lvl4pPr>
            <a:lvl5pPr marL="2286000" lvl="4" indent="-317500" algn="ctr">
              <a:lnSpc>
                <a:spcPct val="115000"/>
              </a:lnSpc>
              <a:spcBef>
                <a:spcPts val="1600"/>
              </a:spcBef>
              <a:spcAft>
                <a:spcPts val="0"/>
              </a:spcAft>
              <a:buSzPts val="1400"/>
              <a:buChar char="○"/>
              <a:defRPr/>
            </a:lvl5pPr>
            <a:lvl6pPr marL="2743200" lvl="5" indent="-317500" algn="ctr">
              <a:lnSpc>
                <a:spcPct val="115000"/>
              </a:lnSpc>
              <a:spcBef>
                <a:spcPts val="1600"/>
              </a:spcBef>
              <a:spcAft>
                <a:spcPts val="0"/>
              </a:spcAft>
              <a:buSzPts val="1400"/>
              <a:buChar char="■"/>
              <a:defRPr/>
            </a:lvl6pPr>
            <a:lvl7pPr marL="3200400" lvl="6" indent="-317500" algn="ctr">
              <a:lnSpc>
                <a:spcPct val="115000"/>
              </a:lnSpc>
              <a:spcBef>
                <a:spcPts val="1600"/>
              </a:spcBef>
              <a:spcAft>
                <a:spcPts val="0"/>
              </a:spcAft>
              <a:buSzPts val="1400"/>
              <a:buChar char="●"/>
              <a:defRPr/>
            </a:lvl7pPr>
            <a:lvl8pPr marL="3657600" lvl="7" indent="-317500" algn="ctr">
              <a:lnSpc>
                <a:spcPct val="115000"/>
              </a:lnSpc>
              <a:spcBef>
                <a:spcPts val="1600"/>
              </a:spcBef>
              <a:spcAft>
                <a:spcPts val="0"/>
              </a:spcAft>
              <a:buSzPts val="1400"/>
              <a:buChar char="○"/>
              <a:defRPr/>
            </a:lvl8pPr>
            <a:lvl9pPr marL="4114800" lvl="8" indent="-317500" algn="ctr">
              <a:lnSpc>
                <a:spcPct val="115000"/>
              </a:lnSpc>
              <a:spcBef>
                <a:spcPts val="1600"/>
              </a:spcBef>
              <a:spcAft>
                <a:spcPts val="1600"/>
              </a:spcAft>
              <a:buSzPts val="1400"/>
              <a:buChar char="■"/>
              <a:defRPr/>
            </a:lvl9pPr>
          </a:lstStyle>
          <a:p>
            <a:endParaRPr/>
          </a:p>
        </p:txBody>
      </p:sp>
      <p:sp>
        <p:nvSpPr>
          <p:cNvPr id="377" name="Google Shape;377;g2d1159d9fb8_2_16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78"/>
        <p:cNvGrpSpPr/>
        <p:nvPr/>
      </p:nvGrpSpPr>
      <p:grpSpPr>
        <a:xfrm>
          <a:off x="0" y="0"/>
          <a:ext cx="0" cy="0"/>
          <a:chOff x="0" y="0"/>
          <a:chExt cx="0" cy="0"/>
        </a:xfrm>
      </p:grpSpPr>
      <p:sp>
        <p:nvSpPr>
          <p:cNvPr id="379" name="Google Shape;379;g2d1159d9fb8_2_16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Cover 1">
  <p:cSld name="CUSTOM">
    <p:spTree>
      <p:nvGrpSpPr>
        <p:cNvPr id="1" name="Shape 380"/>
        <p:cNvGrpSpPr/>
        <p:nvPr/>
      </p:nvGrpSpPr>
      <p:grpSpPr>
        <a:xfrm>
          <a:off x="0" y="0"/>
          <a:ext cx="0" cy="0"/>
          <a:chOff x="0" y="0"/>
          <a:chExt cx="0" cy="0"/>
        </a:xfrm>
      </p:grpSpPr>
      <p:pic>
        <p:nvPicPr>
          <p:cNvPr id="381" name="Google Shape;381;g2d1159d9fb8_2_169"/>
          <p:cNvPicPr preferRelativeResize="0"/>
          <p:nvPr/>
        </p:nvPicPr>
        <p:blipFill rotWithShape="1">
          <a:blip r:embed="rId2">
            <a:alphaModFix/>
          </a:blip>
          <a:srcRect t="31248" b="31252"/>
          <a:stretch/>
        </p:blipFill>
        <p:spPr>
          <a:xfrm>
            <a:off x="0" y="0"/>
            <a:ext cx="9144005" cy="5143500"/>
          </a:xfrm>
          <a:prstGeom prst="rect">
            <a:avLst/>
          </a:prstGeom>
          <a:noFill/>
          <a:ln>
            <a:noFill/>
          </a:ln>
        </p:spPr>
      </p:pic>
      <p:sp>
        <p:nvSpPr>
          <p:cNvPr id="382" name="Google Shape;382;g2d1159d9fb8_2_169"/>
          <p:cNvSpPr txBox="1">
            <a:spLocks noGrp="1"/>
          </p:cNvSpPr>
          <p:nvPr>
            <p:ph type="ctrTitle"/>
          </p:nvPr>
        </p:nvSpPr>
        <p:spPr>
          <a:xfrm>
            <a:off x="311708" y="1804750"/>
            <a:ext cx="8520600" cy="20526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Clr>
                <a:srgbClr val="FFFFFF"/>
              </a:buClr>
              <a:buSzPts val="4800"/>
              <a:buNone/>
              <a:defRPr sz="4800">
                <a:solidFill>
                  <a:srgbClr val="FFFFFF"/>
                </a:solidFill>
              </a:defRPr>
            </a:lvl1pPr>
            <a:lvl2pPr lvl="1" algn="l">
              <a:lnSpc>
                <a:spcPct val="100000"/>
              </a:lnSpc>
              <a:spcBef>
                <a:spcPts val="0"/>
              </a:spcBef>
              <a:spcAft>
                <a:spcPts val="0"/>
              </a:spcAft>
              <a:buSzPts val="5200"/>
              <a:buNone/>
              <a:defRPr sz="5200"/>
            </a:lvl2pPr>
            <a:lvl3pPr lvl="2" algn="l">
              <a:lnSpc>
                <a:spcPct val="100000"/>
              </a:lnSpc>
              <a:spcBef>
                <a:spcPts val="0"/>
              </a:spcBef>
              <a:spcAft>
                <a:spcPts val="0"/>
              </a:spcAft>
              <a:buSzPts val="5200"/>
              <a:buNone/>
              <a:defRPr sz="5200"/>
            </a:lvl3pPr>
            <a:lvl4pPr lvl="3" algn="l">
              <a:lnSpc>
                <a:spcPct val="100000"/>
              </a:lnSpc>
              <a:spcBef>
                <a:spcPts val="0"/>
              </a:spcBef>
              <a:spcAft>
                <a:spcPts val="0"/>
              </a:spcAft>
              <a:buSzPts val="5200"/>
              <a:buNone/>
              <a:defRPr sz="5200"/>
            </a:lvl4pPr>
            <a:lvl5pPr lvl="4" algn="l">
              <a:lnSpc>
                <a:spcPct val="100000"/>
              </a:lnSpc>
              <a:spcBef>
                <a:spcPts val="0"/>
              </a:spcBef>
              <a:spcAft>
                <a:spcPts val="0"/>
              </a:spcAft>
              <a:buSzPts val="5200"/>
              <a:buNone/>
              <a:defRPr sz="5200"/>
            </a:lvl5pPr>
            <a:lvl6pPr lvl="5" algn="l">
              <a:lnSpc>
                <a:spcPct val="100000"/>
              </a:lnSpc>
              <a:spcBef>
                <a:spcPts val="0"/>
              </a:spcBef>
              <a:spcAft>
                <a:spcPts val="0"/>
              </a:spcAft>
              <a:buSzPts val="5200"/>
              <a:buNone/>
              <a:defRPr sz="5200"/>
            </a:lvl6pPr>
            <a:lvl7pPr lvl="6" algn="l">
              <a:lnSpc>
                <a:spcPct val="100000"/>
              </a:lnSpc>
              <a:spcBef>
                <a:spcPts val="0"/>
              </a:spcBef>
              <a:spcAft>
                <a:spcPts val="0"/>
              </a:spcAft>
              <a:buSzPts val="5200"/>
              <a:buNone/>
              <a:defRPr sz="5200"/>
            </a:lvl7pPr>
            <a:lvl8pPr lvl="7" algn="l">
              <a:lnSpc>
                <a:spcPct val="100000"/>
              </a:lnSpc>
              <a:spcBef>
                <a:spcPts val="0"/>
              </a:spcBef>
              <a:spcAft>
                <a:spcPts val="0"/>
              </a:spcAft>
              <a:buSzPts val="5200"/>
              <a:buNone/>
              <a:defRPr sz="5200"/>
            </a:lvl8pPr>
            <a:lvl9pPr lvl="8" algn="l">
              <a:lnSpc>
                <a:spcPct val="100000"/>
              </a:lnSpc>
              <a:spcBef>
                <a:spcPts val="0"/>
              </a:spcBef>
              <a:spcAft>
                <a:spcPts val="0"/>
              </a:spcAft>
              <a:buSzPts val="5200"/>
              <a:buNone/>
              <a:defRPr sz="5200"/>
            </a:lvl9pPr>
          </a:lstStyle>
          <a:p>
            <a:endParaRPr/>
          </a:p>
        </p:txBody>
      </p:sp>
      <p:sp>
        <p:nvSpPr>
          <p:cNvPr id="383" name="Google Shape;383;g2d1159d9fb8_2_169"/>
          <p:cNvSpPr txBox="1">
            <a:spLocks noGrp="1"/>
          </p:cNvSpPr>
          <p:nvPr>
            <p:ph type="subTitle" idx="1"/>
          </p:nvPr>
        </p:nvSpPr>
        <p:spPr>
          <a:xfrm>
            <a:off x="311700" y="3894300"/>
            <a:ext cx="8520600" cy="7926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Clr>
                <a:srgbClr val="FFFFFF"/>
              </a:buClr>
              <a:buSzPts val="2400"/>
              <a:buNone/>
              <a:defRPr sz="2400">
                <a:solidFill>
                  <a:srgbClr val="FFFFFF"/>
                </a:solidFill>
              </a:defRPr>
            </a:lvl1pPr>
            <a:lvl2pPr lvl="1" algn="l">
              <a:lnSpc>
                <a:spcPct val="100000"/>
              </a:lnSpc>
              <a:spcBef>
                <a:spcPts val="0"/>
              </a:spcBef>
              <a:spcAft>
                <a:spcPts val="0"/>
              </a:spcAft>
              <a:buSzPts val="2800"/>
              <a:buNone/>
              <a:defRPr sz="2800"/>
            </a:lvl2pPr>
            <a:lvl3pPr lvl="2" algn="l">
              <a:lnSpc>
                <a:spcPct val="100000"/>
              </a:lnSpc>
              <a:spcBef>
                <a:spcPts val="0"/>
              </a:spcBef>
              <a:spcAft>
                <a:spcPts val="0"/>
              </a:spcAft>
              <a:buSzPts val="2800"/>
              <a:buNone/>
              <a:defRPr sz="2800"/>
            </a:lvl3pPr>
            <a:lvl4pPr lvl="3" algn="l">
              <a:lnSpc>
                <a:spcPct val="100000"/>
              </a:lnSpc>
              <a:spcBef>
                <a:spcPts val="0"/>
              </a:spcBef>
              <a:spcAft>
                <a:spcPts val="0"/>
              </a:spcAft>
              <a:buSzPts val="2800"/>
              <a:buNone/>
              <a:defRPr sz="2800"/>
            </a:lvl4pPr>
            <a:lvl5pPr lvl="4" algn="l">
              <a:lnSpc>
                <a:spcPct val="100000"/>
              </a:lnSpc>
              <a:spcBef>
                <a:spcPts val="0"/>
              </a:spcBef>
              <a:spcAft>
                <a:spcPts val="0"/>
              </a:spcAft>
              <a:buSzPts val="2800"/>
              <a:buNone/>
              <a:defRPr sz="2800"/>
            </a:lvl5pPr>
            <a:lvl6pPr lvl="5" algn="l">
              <a:lnSpc>
                <a:spcPct val="100000"/>
              </a:lnSpc>
              <a:spcBef>
                <a:spcPts val="0"/>
              </a:spcBef>
              <a:spcAft>
                <a:spcPts val="0"/>
              </a:spcAft>
              <a:buSzPts val="2800"/>
              <a:buNone/>
              <a:defRPr sz="2800"/>
            </a:lvl6pPr>
            <a:lvl7pPr lvl="6" algn="l">
              <a:lnSpc>
                <a:spcPct val="100000"/>
              </a:lnSpc>
              <a:spcBef>
                <a:spcPts val="0"/>
              </a:spcBef>
              <a:spcAft>
                <a:spcPts val="0"/>
              </a:spcAft>
              <a:buSzPts val="2800"/>
              <a:buNone/>
              <a:defRPr sz="2800"/>
            </a:lvl7pPr>
            <a:lvl8pPr lvl="7" algn="l">
              <a:lnSpc>
                <a:spcPct val="100000"/>
              </a:lnSpc>
              <a:spcBef>
                <a:spcPts val="0"/>
              </a:spcBef>
              <a:spcAft>
                <a:spcPts val="0"/>
              </a:spcAft>
              <a:buSzPts val="2800"/>
              <a:buNone/>
              <a:defRPr sz="2800"/>
            </a:lvl8pPr>
            <a:lvl9pPr lvl="8" algn="l">
              <a:lnSpc>
                <a:spcPct val="100000"/>
              </a:lnSpc>
              <a:spcBef>
                <a:spcPts val="0"/>
              </a:spcBef>
              <a:spcAft>
                <a:spcPts val="0"/>
              </a:spcAft>
              <a:buSzPts val="2800"/>
              <a:buNone/>
              <a:defRPr sz="2800"/>
            </a:lvl9pPr>
          </a:lstStyle>
          <a:p>
            <a:endParaRPr/>
          </a:p>
        </p:txBody>
      </p:sp>
      <p:pic>
        <p:nvPicPr>
          <p:cNvPr id="384" name="Google Shape;384;g2d1159d9fb8_2_169"/>
          <p:cNvPicPr preferRelativeResize="0"/>
          <p:nvPr/>
        </p:nvPicPr>
        <p:blipFill rotWithShape="1">
          <a:blip r:embed="rId3">
            <a:alphaModFix/>
          </a:blip>
          <a:srcRect/>
          <a:stretch/>
        </p:blipFill>
        <p:spPr>
          <a:xfrm>
            <a:off x="402525" y="355877"/>
            <a:ext cx="2694248" cy="408750"/>
          </a:xfrm>
          <a:prstGeom prst="rect">
            <a:avLst/>
          </a:prstGeom>
          <a:noFill/>
          <a:ln>
            <a:noFill/>
          </a:ln>
        </p:spPr>
      </p:pic>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Cover 2">
  <p:cSld name="CUSTOM_1">
    <p:spTree>
      <p:nvGrpSpPr>
        <p:cNvPr id="1" name="Shape 385"/>
        <p:cNvGrpSpPr/>
        <p:nvPr/>
      </p:nvGrpSpPr>
      <p:grpSpPr>
        <a:xfrm>
          <a:off x="0" y="0"/>
          <a:ext cx="0" cy="0"/>
          <a:chOff x="0" y="0"/>
          <a:chExt cx="0" cy="0"/>
        </a:xfrm>
      </p:grpSpPr>
      <p:pic>
        <p:nvPicPr>
          <p:cNvPr id="386" name="Google Shape;386;g2d1159d9fb8_2_174"/>
          <p:cNvPicPr preferRelativeResize="0"/>
          <p:nvPr/>
        </p:nvPicPr>
        <p:blipFill rotWithShape="1">
          <a:blip r:embed="rId2">
            <a:alphaModFix/>
          </a:blip>
          <a:srcRect t="28906" b="28906"/>
          <a:stretch/>
        </p:blipFill>
        <p:spPr>
          <a:xfrm>
            <a:off x="0" y="0"/>
            <a:ext cx="9144001" cy="5143501"/>
          </a:xfrm>
          <a:prstGeom prst="rect">
            <a:avLst/>
          </a:prstGeom>
          <a:noFill/>
          <a:ln>
            <a:noFill/>
          </a:ln>
        </p:spPr>
      </p:pic>
      <p:sp>
        <p:nvSpPr>
          <p:cNvPr id="387" name="Google Shape;387;g2d1159d9fb8_2_174"/>
          <p:cNvSpPr txBox="1">
            <a:spLocks noGrp="1"/>
          </p:cNvSpPr>
          <p:nvPr>
            <p:ph type="ctrTitle"/>
          </p:nvPr>
        </p:nvSpPr>
        <p:spPr>
          <a:xfrm>
            <a:off x="311708" y="1804750"/>
            <a:ext cx="8520600" cy="20526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Clr>
                <a:srgbClr val="FFFFFF"/>
              </a:buClr>
              <a:buSzPts val="4800"/>
              <a:buNone/>
              <a:defRPr sz="4800">
                <a:solidFill>
                  <a:srgbClr val="FFFFFF"/>
                </a:solidFill>
              </a:defRPr>
            </a:lvl1pPr>
            <a:lvl2pPr lvl="1" algn="l">
              <a:lnSpc>
                <a:spcPct val="100000"/>
              </a:lnSpc>
              <a:spcBef>
                <a:spcPts val="0"/>
              </a:spcBef>
              <a:spcAft>
                <a:spcPts val="0"/>
              </a:spcAft>
              <a:buSzPts val="5200"/>
              <a:buNone/>
              <a:defRPr sz="5200"/>
            </a:lvl2pPr>
            <a:lvl3pPr lvl="2" algn="l">
              <a:lnSpc>
                <a:spcPct val="100000"/>
              </a:lnSpc>
              <a:spcBef>
                <a:spcPts val="0"/>
              </a:spcBef>
              <a:spcAft>
                <a:spcPts val="0"/>
              </a:spcAft>
              <a:buSzPts val="5200"/>
              <a:buNone/>
              <a:defRPr sz="5200"/>
            </a:lvl3pPr>
            <a:lvl4pPr lvl="3" algn="l">
              <a:lnSpc>
                <a:spcPct val="100000"/>
              </a:lnSpc>
              <a:spcBef>
                <a:spcPts val="0"/>
              </a:spcBef>
              <a:spcAft>
                <a:spcPts val="0"/>
              </a:spcAft>
              <a:buSzPts val="5200"/>
              <a:buNone/>
              <a:defRPr sz="5200"/>
            </a:lvl4pPr>
            <a:lvl5pPr lvl="4" algn="l">
              <a:lnSpc>
                <a:spcPct val="100000"/>
              </a:lnSpc>
              <a:spcBef>
                <a:spcPts val="0"/>
              </a:spcBef>
              <a:spcAft>
                <a:spcPts val="0"/>
              </a:spcAft>
              <a:buSzPts val="5200"/>
              <a:buNone/>
              <a:defRPr sz="5200"/>
            </a:lvl5pPr>
            <a:lvl6pPr lvl="5" algn="l">
              <a:lnSpc>
                <a:spcPct val="100000"/>
              </a:lnSpc>
              <a:spcBef>
                <a:spcPts val="0"/>
              </a:spcBef>
              <a:spcAft>
                <a:spcPts val="0"/>
              </a:spcAft>
              <a:buSzPts val="5200"/>
              <a:buNone/>
              <a:defRPr sz="5200"/>
            </a:lvl6pPr>
            <a:lvl7pPr lvl="6" algn="l">
              <a:lnSpc>
                <a:spcPct val="100000"/>
              </a:lnSpc>
              <a:spcBef>
                <a:spcPts val="0"/>
              </a:spcBef>
              <a:spcAft>
                <a:spcPts val="0"/>
              </a:spcAft>
              <a:buSzPts val="5200"/>
              <a:buNone/>
              <a:defRPr sz="5200"/>
            </a:lvl7pPr>
            <a:lvl8pPr lvl="7" algn="l">
              <a:lnSpc>
                <a:spcPct val="100000"/>
              </a:lnSpc>
              <a:spcBef>
                <a:spcPts val="0"/>
              </a:spcBef>
              <a:spcAft>
                <a:spcPts val="0"/>
              </a:spcAft>
              <a:buSzPts val="5200"/>
              <a:buNone/>
              <a:defRPr sz="5200"/>
            </a:lvl8pPr>
            <a:lvl9pPr lvl="8" algn="l">
              <a:lnSpc>
                <a:spcPct val="100000"/>
              </a:lnSpc>
              <a:spcBef>
                <a:spcPts val="0"/>
              </a:spcBef>
              <a:spcAft>
                <a:spcPts val="0"/>
              </a:spcAft>
              <a:buSzPts val="5200"/>
              <a:buNone/>
              <a:defRPr sz="5200"/>
            </a:lvl9pPr>
          </a:lstStyle>
          <a:p>
            <a:endParaRPr/>
          </a:p>
        </p:txBody>
      </p:sp>
      <p:sp>
        <p:nvSpPr>
          <p:cNvPr id="388" name="Google Shape;388;g2d1159d9fb8_2_174"/>
          <p:cNvSpPr txBox="1">
            <a:spLocks noGrp="1"/>
          </p:cNvSpPr>
          <p:nvPr>
            <p:ph type="subTitle" idx="1"/>
          </p:nvPr>
        </p:nvSpPr>
        <p:spPr>
          <a:xfrm>
            <a:off x="311700" y="3894300"/>
            <a:ext cx="8520600" cy="7926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Clr>
                <a:srgbClr val="FFFFFF"/>
              </a:buClr>
              <a:buSzPts val="2400"/>
              <a:buNone/>
              <a:defRPr sz="2400">
                <a:solidFill>
                  <a:srgbClr val="FFFFFF"/>
                </a:solidFill>
              </a:defRPr>
            </a:lvl1pPr>
            <a:lvl2pPr lvl="1" algn="l">
              <a:lnSpc>
                <a:spcPct val="100000"/>
              </a:lnSpc>
              <a:spcBef>
                <a:spcPts val="0"/>
              </a:spcBef>
              <a:spcAft>
                <a:spcPts val="0"/>
              </a:spcAft>
              <a:buSzPts val="2800"/>
              <a:buNone/>
              <a:defRPr sz="2800"/>
            </a:lvl2pPr>
            <a:lvl3pPr lvl="2" algn="l">
              <a:lnSpc>
                <a:spcPct val="100000"/>
              </a:lnSpc>
              <a:spcBef>
                <a:spcPts val="0"/>
              </a:spcBef>
              <a:spcAft>
                <a:spcPts val="0"/>
              </a:spcAft>
              <a:buSzPts val="2800"/>
              <a:buNone/>
              <a:defRPr sz="2800"/>
            </a:lvl3pPr>
            <a:lvl4pPr lvl="3" algn="l">
              <a:lnSpc>
                <a:spcPct val="100000"/>
              </a:lnSpc>
              <a:spcBef>
                <a:spcPts val="0"/>
              </a:spcBef>
              <a:spcAft>
                <a:spcPts val="0"/>
              </a:spcAft>
              <a:buSzPts val="2800"/>
              <a:buNone/>
              <a:defRPr sz="2800"/>
            </a:lvl4pPr>
            <a:lvl5pPr lvl="4" algn="l">
              <a:lnSpc>
                <a:spcPct val="100000"/>
              </a:lnSpc>
              <a:spcBef>
                <a:spcPts val="0"/>
              </a:spcBef>
              <a:spcAft>
                <a:spcPts val="0"/>
              </a:spcAft>
              <a:buSzPts val="2800"/>
              <a:buNone/>
              <a:defRPr sz="2800"/>
            </a:lvl5pPr>
            <a:lvl6pPr lvl="5" algn="l">
              <a:lnSpc>
                <a:spcPct val="100000"/>
              </a:lnSpc>
              <a:spcBef>
                <a:spcPts val="0"/>
              </a:spcBef>
              <a:spcAft>
                <a:spcPts val="0"/>
              </a:spcAft>
              <a:buSzPts val="2800"/>
              <a:buNone/>
              <a:defRPr sz="2800"/>
            </a:lvl6pPr>
            <a:lvl7pPr lvl="6" algn="l">
              <a:lnSpc>
                <a:spcPct val="100000"/>
              </a:lnSpc>
              <a:spcBef>
                <a:spcPts val="0"/>
              </a:spcBef>
              <a:spcAft>
                <a:spcPts val="0"/>
              </a:spcAft>
              <a:buSzPts val="2800"/>
              <a:buNone/>
              <a:defRPr sz="2800"/>
            </a:lvl7pPr>
            <a:lvl8pPr lvl="7" algn="l">
              <a:lnSpc>
                <a:spcPct val="100000"/>
              </a:lnSpc>
              <a:spcBef>
                <a:spcPts val="0"/>
              </a:spcBef>
              <a:spcAft>
                <a:spcPts val="0"/>
              </a:spcAft>
              <a:buSzPts val="2800"/>
              <a:buNone/>
              <a:defRPr sz="2800"/>
            </a:lvl8pPr>
            <a:lvl9pPr lvl="8" algn="l">
              <a:lnSpc>
                <a:spcPct val="100000"/>
              </a:lnSpc>
              <a:spcBef>
                <a:spcPts val="0"/>
              </a:spcBef>
              <a:spcAft>
                <a:spcPts val="0"/>
              </a:spcAft>
              <a:buSzPts val="2800"/>
              <a:buNone/>
              <a:defRPr sz="2800"/>
            </a:lvl9pPr>
          </a:lstStyle>
          <a:p>
            <a:endParaRPr/>
          </a:p>
        </p:txBody>
      </p:sp>
      <p:pic>
        <p:nvPicPr>
          <p:cNvPr id="389" name="Google Shape;389;g2d1159d9fb8_2_174"/>
          <p:cNvPicPr preferRelativeResize="0"/>
          <p:nvPr/>
        </p:nvPicPr>
        <p:blipFill rotWithShape="1">
          <a:blip r:embed="rId3">
            <a:alphaModFix/>
          </a:blip>
          <a:srcRect/>
          <a:stretch/>
        </p:blipFill>
        <p:spPr>
          <a:xfrm>
            <a:off x="402525" y="355877"/>
            <a:ext cx="2694248" cy="408750"/>
          </a:xfrm>
          <a:prstGeom prst="rect">
            <a:avLst/>
          </a:prstGeom>
          <a:noFill/>
          <a:ln>
            <a:noFill/>
          </a:ln>
        </p:spPr>
      </p:pic>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Cover 3">
  <p:cSld name="CUSTOM_1_1">
    <p:spTree>
      <p:nvGrpSpPr>
        <p:cNvPr id="1" name="Shape 390"/>
        <p:cNvGrpSpPr/>
        <p:nvPr/>
      </p:nvGrpSpPr>
      <p:grpSpPr>
        <a:xfrm>
          <a:off x="0" y="0"/>
          <a:ext cx="0" cy="0"/>
          <a:chOff x="0" y="0"/>
          <a:chExt cx="0" cy="0"/>
        </a:xfrm>
      </p:grpSpPr>
      <p:pic>
        <p:nvPicPr>
          <p:cNvPr id="391" name="Google Shape;391;g2d1159d9fb8_2_179"/>
          <p:cNvPicPr preferRelativeResize="0"/>
          <p:nvPr/>
        </p:nvPicPr>
        <p:blipFill rotWithShape="1">
          <a:blip r:embed="rId2">
            <a:alphaModFix/>
          </a:blip>
          <a:srcRect t="7812" b="7813"/>
          <a:stretch/>
        </p:blipFill>
        <p:spPr>
          <a:xfrm>
            <a:off x="0" y="0"/>
            <a:ext cx="9144006" cy="5143504"/>
          </a:xfrm>
          <a:prstGeom prst="rect">
            <a:avLst/>
          </a:prstGeom>
          <a:noFill/>
          <a:ln>
            <a:noFill/>
          </a:ln>
        </p:spPr>
      </p:pic>
      <p:sp>
        <p:nvSpPr>
          <p:cNvPr id="392" name="Google Shape;392;g2d1159d9fb8_2_179"/>
          <p:cNvSpPr txBox="1">
            <a:spLocks noGrp="1"/>
          </p:cNvSpPr>
          <p:nvPr>
            <p:ph type="ctrTitle"/>
          </p:nvPr>
        </p:nvSpPr>
        <p:spPr>
          <a:xfrm>
            <a:off x="311708" y="1804750"/>
            <a:ext cx="8520600" cy="20526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Clr>
                <a:srgbClr val="FFFFFF"/>
              </a:buClr>
              <a:buSzPts val="4800"/>
              <a:buNone/>
              <a:defRPr sz="4800">
                <a:solidFill>
                  <a:srgbClr val="FFFFFF"/>
                </a:solidFill>
              </a:defRPr>
            </a:lvl1pPr>
            <a:lvl2pPr lvl="1" algn="l">
              <a:lnSpc>
                <a:spcPct val="100000"/>
              </a:lnSpc>
              <a:spcBef>
                <a:spcPts val="0"/>
              </a:spcBef>
              <a:spcAft>
                <a:spcPts val="0"/>
              </a:spcAft>
              <a:buSzPts val="5200"/>
              <a:buNone/>
              <a:defRPr sz="5200"/>
            </a:lvl2pPr>
            <a:lvl3pPr lvl="2" algn="l">
              <a:lnSpc>
                <a:spcPct val="100000"/>
              </a:lnSpc>
              <a:spcBef>
                <a:spcPts val="0"/>
              </a:spcBef>
              <a:spcAft>
                <a:spcPts val="0"/>
              </a:spcAft>
              <a:buSzPts val="5200"/>
              <a:buNone/>
              <a:defRPr sz="5200"/>
            </a:lvl3pPr>
            <a:lvl4pPr lvl="3" algn="l">
              <a:lnSpc>
                <a:spcPct val="100000"/>
              </a:lnSpc>
              <a:spcBef>
                <a:spcPts val="0"/>
              </a:spcBef>
              <a:spcAft>
                <a:spcPts val="0"/>
              </a:spcAft>
              <a:buSzPts val="5200"/>
              <a:buNone/>
              <a:defRPr sz="5200"/>
            </a:lvl4pPr>
            <a:lvl5pPr lvl="4" algn="l">
              <a:lnSpc>
                <a:spcPct val="100000"/>
              </a:lnSpc>
              <a:spcBef>
                <a:spcPts val="0"/>
              </a:spcBef>
              <a:spcAft>
                <a:spcPts val="0"/>
              </a:spcAft>
              <a:buSzPts val="5200"/>
              <a:buNone/>
              <a:defRPr sz="5200"/>
            </a:lvl5pPr>
            <a:lvl6pPr lvl="5" algn="l">
              <a:lnSpc>
                <a:spcPct val="100000"/>
              </a:lnSpc>
              <a:spcBef>
                <a:spcPts val="0"/>
              </a:spcBef>
              <a:spcAft>
                <a:spcPts val="0"/>
              </a:spcAft>
              <a:buSzPts val="5200"/>
              <a:buNone/>
              <a:defRPr sz="5200"/>
            </a:lvl6pPr>
            <a:lvl7pPr lvl="6" algn="l">
              <a:lnSpc>
                <a:spcPct val="100000"/>
              </a:lnSpc>
              <a:spcBef>
                <a:spcPts val="0"/>
              </a:spcBef>
              <a:spcAft>
                <a:spcPts val="0"/>
              </a:spcAft>
              <a:buSzPts val="5200"/>
              <a:buNone/>
              <a:defRPr sz="5200"/>
            </a:lvl7pPr>
            <a:lvl8pPr lvl="7" algn="l">
              <a:lnSpc>
                <a:spcPct val="100000"/>
              </a:lnSpc>
              <a:spcBef>
                <a:spcPts val="0"/>
              </a:spcBef>
              <a:spcAft>
                <a:spcPts val="0"/>
              </a:spcAft>
              <a:buSzPts val="5200"/>
              <a:buNone/>
              <a:defRPr sz="5200"/>
            </a:lvl8pPr>
            <a:lvl9pPr lvl="8" algn="l">
              <a:lnSpc>
                <a:spcPct val="100000"/>
              </a:lnSpc>
              <a:spcBef>
                <a:spcPts val="0"/>
              </a:spcBef>
              <a:spcAft>
                <a:spcPts val="0"/>
              </a:spcAft>
              <a:buSzPts val="5200"/>
              <a:buNone/>
              <a:defRPr sz="5200"/>
            </a:lvl9pPr>
          </a:lstStyle>
          <a:p>
            <a:endParaRPr/>
          </a:p>
        </p:txBody>
      </p:sp>
      <p:sp>
        <p:nvSpPr>
          <p:cNvPr id="393" name="Google Shape;393;g2d1159d9fb8_2_179"/>
          <p:cNvSpPr txBox="1">
            <a:spLocks noGrp="1"/>
          </p:cNvSpPr>
          <p:nvPr>
            <p:ph type="subTitle" idx="1"/>
          </p:nvPr>
        </p:nvSpPr>
        <p:spPr>
          <a:xfrm>
            <a:off x="311700" y="3894300"/>
            <a:ext cx="8520600" cy="7926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Clr>
                <a:srgbClr val="FFFFFF"/>
              </a:buClr>
              <a:buSzPts val="2400"/>
              <a:buNone/>
              <a:defRPr sz="2400">
                <a:solidFill>
                  <a:srgbClr val="FFFFFF"/>
                </a:solidFill>
              </a:defRPr>
            </a:lvl1pPr>
            <a:lvl2pPr lvl="1" algn="l">
              <a:lnSpc>
                <a:spcPct val="100000"/>
              </a:lnSpc>
              <a:spcBef>
                <a:spcPts val="0"/>
              </a:spcBef>
              <a:spcAft>
                <a:spcPts val="0"/>
              </a:spcAft>
              <a:buSzPts val="2800"/>
              <a:buNone/>
              <a:defRPr sz="2800"/>
            </a:lvl2pPr>
            <a:lvl3pPr lvl="2" algn="l">
              <a:lnSpc>
                <a:spcPct val="100000"/>
              </a:lnSpc>
              <a:spcBef>
                <a:spcPts val="0"/>
              </a:spcBef>
              <a:spcAft>
                <a:spcPts val="0"/>
              </a:spcAft>
              <a:buSzPts val="2800"/>
              <a:buNone/>
              <a:defRPr sz="2800"/>
            </a:lvl3pPr>
            <a:lvl4pPr lvl="3" algn="l">
              <a:lnSpc>
                <a:spcPct val="100000"/>
              </a:lnSpc>
              <a:spcBef>
                <a:spcPts val="0"/>
              </a:spcBef>
              <a:spcAft>
                <a:spcPts val="0"/>
              </a:spcAft>
              <a:buSzPts val="2800"/>
              <a:buNone/>
              <a:defRPr sz="2800"/>
            </a:lvl4pPr>
            <a:lvl5pPr lvl="4" algn="l">
              <a:lnSpc>
                <a:spcPct val="100000"/>
              </a:lnSpc>
              <a:spcBef>
                <a:spcPts val="0"/>
              </a:spcBef>
              <a:spcAft>
                <a:spcPts val="0"/>
              </a:spcAft>
              <a:buSzPts val="2800"/>
              <a:buNone/>
              <a:defRPr sz="2800"/>
            </a:lvl5pPr>
            <a:lvl6pPr lvl="5" algn="l">
              <a:lnSpc>
                <a:spcPct val="100000"/>
              </a:lnSpc>
              <a:spcBef>
                <a:spcPts val="0"/>
              </a:spcBef>
              <a:spcAft>
                <a:spcPts val="0"/>
              </a:spcAft>
              <a:buSzPts val="2800"/>
              <a:buNone/>
              <a:defRPr sz="2800"/>
            </a:lvl6pPr>
            <a:lvl7pPr lvl="6" algn="l">
              <a:lnSpc>
                <a:spcPct val="100000"/>
              </a:lnSpc>
              <a:spcBef>
                <a:spcPts val="0"/>
              </a:spcBef>
              <a:spcAft>
                <a:spcPts val="0"/>
              </a:spcAft>
              <a:buSzPts val="2800"/>
              <a:buNone/>
              <a:defRPr sz="2800"/>
            </a:lvl7pPr>
            <a:lvl8pPr lvl="7" algn="l">
              <a:lnSpc>
                <a:spcPct val="100000"/>
              </a:lnSpc>
              <a:spcBef>
                <a:spcPts val="0"/>
              </a:spcBef>
              <a:spcAft>
                <a:spcPts val="0"/>
              </a:spcAft>
              <a:buSzPts val="2800"/>
              <a:buNone/>
              <a:defRPr sz="2800"/>
            </a:lvl8pPr>
            <a:lvl9pPr lvl="8" algn="l">
              <a:lnSpc>
                <a:spcPct val="100000"/>
              </a:lnSpc>
              <a:spcBef>
                <a:spcPts val="0"/>
              </a:spcBef>
              <a:spcAft>
                <a:spcPts val="0"/>
              </a:spcAft>
              <a:buSzPts val="2800"/>
              <a:buNone/>
              <a:defRPr sz="2800"/>
            </a:lvl9pPr>
          </a:lstStyle>
          <a:p>
            <a:endParaRPr/>
          </a:p>
        </p:txBody>
      </p:sp>
      <p:pic>
        <p:nvPicPr>
          <p:cNvPr id="394" name="Google Shape;394;g2d1159d9fb8_2_179"/>
          <p:cNvPicPr preferRelativeResize="0"/>
          <p:nvPr/>
        </p:nvPicPr>
        <p:blipFill rotWithShape="1">
          <a:blip r:embed="rId3">
            <a:alphaModFix/>
          </a:blip>
          <a:srcRect/>
          <a:stretch/>
        </p:blipFill>
        <p:spPr>
          <a:xfrm>
            <a:off x="402525" y="355877"/>
            <a:ext cx="2694248" cy="408750"/>
          </a:xfrm>
          <a:prstGeom prst="rect">
            <a:avLst/>
          </a:prstGeom>
          <a:noFill/>
          <a:ln>
            <a:noFill/>
          </a:ln>
        </p:spPr>
      </p:pic>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Cover 4">
  <p:cSld name="CUSTOM_1_1_1">
    <p:spTree>
      <p:nvGrpSpPr>
        <p:cNvPr id="1" name="Shape 395"/>
        <p:cNvGrpSpPr/>
        <p:nvPr/>
      </p:nvGrpSpPr>
      <p:grpSpPr>
        <a:xfrm>
          <a:off x="0" y="0"/>
          <a:ext cx="0" cy="0"/>
          <a:chOff x="0" y="0"/>
          <a:chExt cx="0" cy="0"/>
        </a:xfrm>
      </p:grpSpPr>
      <p:pic>
        <p:nvPicPr>
          <p:cNvPr id="396" name="Google Shape;396;g2d1159d9fb8_2_184"/>
          <p:cNvPicPr preferRelativeResize="0"/>
          <p:nvPr/>
        </p:nvPicPr>
        <p:blipFill rotWithShape="1">
          <a:blip r:embed="rId2">
            <a:alphaModFix/>
          </a:blip>
          <a:srcRect t="7812" b="7813"/>
          <a:stretch/>
        </p:blipFill>
        <p:spPr>
          <a:xfrm>
            <a:off x="0" y="0"/>
            <a:ext cx="9144003" cy="5143508"/>
          </a:xfrm>
          <a:prstGeom prst="rect">
            <a:avLst/>
          </a:prstGeom>
          <a:noFill/>
          <a:ln>
            <a:noFill/>
          </a:ln>
        </p:spPr>
      </p:pic>
      <p:sp>
        <p:nvSpPr>
          <p:cNvPr id="397" name="Google Shape;397;g2d1159d9fb8_2_184"/>
          <p:cNvSpPr txBox="1">
            <a:spLocks noGrp="1"/>
          </p:cNvSpPr>
          <p:nvPr>
            <p:ph type="ctrTitle"/>
          </p:nvPr>
        </p:nvSpPr>
        <p:spPr>
          <a:xfrm>
            <a:off x="311708" y="1804750"/>
            <a:ext cx="8520600" cy="20526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Clr>
                <a:srgbClr val="FFFFFF"/>
              </a:buClr>
              <a:buSzPts val="4800"/>
              <a:buNone/>
              <a:defRPr sz="4800">
                <a:solidFill>
                  <a:srgbClr val="FFFFFF"/>
                </a:solidFill>
              </a:defRPr>
            </a:lvl1pPr>
            <a:lvl2pPr lvl="1" algn="l">
              <a:lnSpc>
                <a:spcPct val="100000"/>
              </a:lnSpc>
              <a:spcBef>
                <a:spcPts val="0"/>
              </a:spcBef>
              <a:spcAft>
                <a:spcPts val="0"/>
              </a:spcAft>
              <a:buSzPts val="5200"/>
              <a:buNone/>
              <a:defRPr sz="5200"/>
            </a:lvl2pPr>
            <a:lvl3pPr lvl="2" algn="l">
              <a:lnSpc>
                <a:spcPct val="100000"/>
              </a:lnSpc>
              <a:spcBef>
                <a:spcPts val="0"/>
              </a:spcBef>
              <a:spcAft>
                <a:spcPts val="0"/>
              </a:spcAft>
              <a:buSzPts val="5200"/>
              <a:buNone/>
              <a:defRPr sz="5200"/>
            </a:lvl3pPr>
            <a:lvl4pPr lvl="3" algn="l">
              <a:lnSpc>
                <a:spcPct val="100000"/>
              </a:lnSpc>
              <a:spcBef>
                <a:spcPts val="0"/>
              </a:spcBef>
              <a:spcAft>
                <a:spcPts val="0"/>
              </a:spcAft>
              <a:buSzPts val="5200"/>
              <a:buNone/>
              <a:defRPr sz="5200"/>
            </a:lvl4pPr>
            <a:lvl5pPr lvl="4" algn="l">
              <a:lnSpc>
                <a:spcPct val="100000"/>
              </a:lnSpc>
              <a:spcBef>
                <a:spcPts val="0"/>
              </a:spcBef>
              <a:spcAft>
                <a:spcPts val="0"/>
              </a:spcAft>
              <a:buSzPts val="5200"/>
              <a:buNone/>
              <a:defRPr sz="5200"/>
            </a:lvl5pPr>
            <a:lvl6pPr lvl="5" algn="l">
              <a:lnSpc>
                <a:spcPct val="100000"/>
              </a:lnSpc>
              <a:spcBef>
                <a:spcPts val="0"/>
              </a:spcBef>
              <a:spcAft>
                <a:spcPts val="0"/>
              </a:spcAft>
              <a:buSzPts val="5200"/>
              <a:buNone/>
              <a:defRPr sz="5200"/>
            </a:lvl6pPr>
            <a:lvl7pPr lvl="6" algn="l">
              <a:lnSpc>
                <a:spcPct val="100000"/>
              </a:lnSpc>
              <a:spcBef>
                <a:spcPts val="0"/>
              </a:spcBef>
              <a:spcAft>
                <a:spcPts val="0"/>
              </a:spcAft>
              <a:buSzPts val="5200"/>
              <a:buNone/>
              <a:defRPr sz="5200"/>
            </a:lvl7pPr>
            <a:lvl8pPr lvl="7" algn="l">
              <a:lnSpc>
                <a:spcPct val="100000"/>
              </a:lnSpc>
              <a:spcBef>
                <a:spcPts val="0"/>
              </a:spcBef>
              <a:spcAft>
                <a:spcPts val="0"/>
              </a:spcAft>
              <a:buSzPts val="5200"/>
              <a:buNone/>
              <a:defRPr sz="5200"/>
            </a:lvl8pPr>
            <a:lvl9pPr lvl="8" algn="l">
              <a:lnSpc>
                <a:spcPct val="100000"/>
              </a:lnSpc>
              <a:spcBef>
                <a:spcPts val="0"/>
              </a:spcBef>
              <a:spcAft>
                <a:spcPts val="0"/>
              </a:spcAft>
              <a:buSzPts val="5200"/>
              <a:buNone/>
              <a:defRPr sz="5200"/>
            </a:lvl9pPr>
          </a:lstStyle>
          <a:p>
            <a:endParaRPr/>
          </a:p>
        </p:txBody>
      </p:sp>
      <p:sp>
        <p:nvSpPr>
          <p:cNvPr id="398" name="Google Shape;398;g2d1159d9fb8_2_184"/>
          <p:cNvSpPr txBox="1">
            <a:spLocks noGrp="1"/>
          </p:cNvSpPr>
          <p:nvPr>
            <p:ph type="subTitle" idx="1"/>
          </p:nvPr>
        </p:nvSpPr>
        <p:spPr>
          <a:xfrm>
            <a:off x="311700" y="3894300"/>
            <a:ext cx="8520600" cy="7926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Clr>
                <a:srgbClr val="FFFFFF"/>
              </a:buClr>
              <a:buSzPts val="2400"/>
              <a:buNone/>
              <a:defRPr sz="2400">
                <a:solidFill>
                  <a:srgbClr val="FFFFFF"/>
                </a:solidFill>
              </a:defRPr>
            </a:lvl1pPr>
            <a:lvl2pPr lvl="1" algn="l">
              <a:lnSpc>
                <a:spcPct val="100000"/>
              </a:lnSpc>
              <a:spcBef>
                <a:spcPts val="0"/>
              </a:spcBef>
              <a:spcAft>
                <a:spcPts val="0"/>
              </a:spcAft>
              <a:buSzPts val="2800"/>
              <a:buNone/>
              <a:defRPr sz="2800"/>
            </a:lvl2pPr>
            <a:lvl3pPr lvl="2" algn="l">
              <a:lnSpc>
                <a:spcPct val="100000"/>
              </a:lnSpc>
              <a:spcBef>
                <a:spcPts val="0"/>
              </a:spcBef>
              <a:spcAft>
                <a:spcPts val="0"/>
              </a:spcAft>
              <a:buSzPts val="2800"/>
              <a:buNone/>
              <a:defRPr sz="2800"/>
            </a:lvl3pPr>
            <a:lvl4pPr lvl="3" algn="l">
              <a:lnSpc>
                <a:spcPct val="100000"/>
              </a:lnSpc>
              <a:spcBef>
                <a:spcPts val="0"/>
              </a:spcBef>
              <a:spcAft>
                <a:spcPts val="0"/>
              </a:spcAft>
              <a:buSzPts val="2800"/>
              <a:buNone/>
              <a:defRPr sz="2800"/>
            </a:lvl4pPr>
            <a:lvl5pPr lvl="4" algn="l">
              <a:lnSpc>
                <a:spcPct val="100000"/>
              </a:lnSpc>
              <a:spcBef>
                <a:spcPts val="0"/>
              </a:spcBef>
              <a:spcAft>
                <a:spcPts val="0"/>
              </a:spcAft>
              <a:buSzPts val="2800"/>
              <a:buNone/>
              <a:defRPr sz="2800"/>
            </a:lvl5pPr>
            <a:lvl6pPr lvl="5" algn="l">
              <a:lnSpc>
                <a:spcPct val="100000"/>
              </a:lnSpc>
              <a:spcBef>
                <a:spcPts val="0"/>
              </a:spcBef>
              <a:spcAft>
                <a:spcPts val="0"/>
              </a:spcAft>
              <a:buSzPts val="2800"/>
              <a:buNone/>
              <a:defRPr sz="2800"/>
            </a:lvl6pPr>
            <a:lvl7pPr lvl="6" algn="l">
              <a:lnSpc>
                <a:spcPct val="100000"/>
              </a:lnSpc>
              <a:spcBef>
                <a:spcPts val="0"/>
              </a:spcBef>
              <a:spcAft>
                <a:spcPts val="0"/>
              </a:spcAft>
              <a:buSzPts val="2800"/>
              <a:buNone/>
              <a:defRPr sz="2800"/>
            </a:lvl7pPr>
            <a:lvl8pPr lvl="7" algn="l">
              <a:lnSpc>
                <a:spcPct val="100000"/>
              </a:lnSpc>
              <a:spcBef>
                <a:spcPts val="0"/>
              </a:spcBef>
              <a:spcAft>
                <a:spcPts val="0"/>
              </a:spcAft>
              <a:buSzPts val="2800"/>
              <a:buNone/>
              <a:defRPr sz="2800"/>
            </a:lvl8pPr>
            <a:lvl9pPr lvl="8" algn="l">
              <a:lnSpc>
                <a:spcPct val="100000"/>
              </a:lnSpc>
              <a:spcBef>
                <a:spcPts val="0"/>
              </a:spcBef>
              <a:spcAft>
                <a:spcPts val="0"/>
              </a:spcAft>
              <a:buSzPts val="2800"/>
              <a:buNone/>
              <a:defRPr sz="2800"/>
            </a:lvl9pPr>
          </a:lstStyle>
          <a:p>
            <a:endParaRPr/>
          </a:p>
        </p:txBody>
      </p:sp>
      <p:pic>
        <p:nvPicPr>
          <p:cNvPr id="399" name="Google Shape;399;g2d1159d9fb8_2_184"/>
          <p:cNvPicPr preferRelativeResize="0"/>
          <p:nvPr/>
        </p:nvPicPr>
        <p:blipFill rotWithShape="1">
          <a:blip r:embed="rId3">
            <a:alphaModFix/>
          </a:blip>
          <a:srcRect/>
          <a:stretch/>
        </p:blipFill>
        <p:spPr>
          <a:xfrm>
            <a:off x="402525" y="355877"/>
            <a:ext cx="2694248" cy="408750"/>
          </a:xfrm>
          <a:prstGeom prst="rect">
            <a:avLst/>
          </a:prstGeom>
          <a:noFill/>
          <a:ln>
            <a:noFill/>
          </a:ln>
        </p:spPr>
      </p:pic>
    </p:spTree>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Cover 5">
  <p:cSld name="CUSTOM_1_1_1_1">
    <p:spTree>
      <p:nvGrpSpPr>
        <p:cNvPr id="1" name="Shape 400"/>
        <p:cNvGrpSpPr/>
        <p:nvPr/>
      </p:nvGrpSpPr>
      <p:grpSpPr>
        <a:xfrm>
          <a:off x="0" y="0"/>
          <a:ext cx="0" cy="0"/>
          <a:chOff x="0" y="0"/>
          <a:chExt cx="0" cy="0"/>
        </a:xfrm>
      </p:grpSpPr>
      <p:pic>
        <p:nvPicPr>
          <p:cNvPr id="401" name="Google Shape;401;g2d1159d9fb8_2_189"/>
          <p:cNvPicPr preferRelativeResize="0"/>
          <p:nvPr/>
        </p:nvPicPr>
        <p:blipFill rotWithShape="1">
          <a:blip r:embed="rId2">
            <a:alphaModFix/>
          </a:blip>
          <a:srcRect t="7812" b="7813"/>
          <a:stretch/>
        </p:blipFill>
        <p:spPr>
          <a:xfrm>
            <a:off x="0" y="0"/>
            <a:ext cx="9144006" cy="5143504"/>
          </a:xfrm>
          <a:prstGeom prst="rect">
            <a:avLst/>
          </a:prstGeom>
          <a:noFill/>
          <a:ln>
            <a:noFill/>
          </a:ln>
        </p:spPr>
      </p:pic>
      <p:sp>
        <p:nvSpPr>
          <p:cNvPr id="402" name="Google Shape;402;g2d1159d9fb8_2_189"/>
          <p:cNvSpPr txBox="1">
            <a:spLocks noGrp="1"/>
          </p:cNvSpPr>
          <p:nvPr>
            <p:ph type="ctrTitle"/>
          </p:nvPr>
        </p:nvSpPr>
        <p:spPr>
          <a:xfrm>
            <a:off x="311708" y="1804750"/>
            <a:ext cx="8520600" cy="20526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Clr>
                <a:srgbClr val="FFFFFF"/>
              </a:buClr>
              <a:buSzPts val="4800"/>
              <a:buNone/>
              <a:defRPr sz="4800">
                <a:solidFill>
                  <a:srgbClr val="FFFFFF"/>
                </a:solidFill>
              </a:defRPr>
            </a:lvl1pPr>
            <a:lvl2pPr lvl="1" algn="l">
              <a:lnSpc>
                <a:spcPct val="100000"/>
              </a:lnSpc>
              <a:spcBef>
                <a:spcPts val="0"/>
              </a:spcBef>
              <a:spcAft>
                <a:spcPts val="0"/>
              </a:spcAft>
              <a:buSzPts val="5200"/>
              <a:buNone/>
              <a:defRPr sz="5200"/>
            </a:lvl2pPr>
            <a:lvl3pPr lvl="2" algn="l">
              <a:lnSpc>
                <a:spcPct val="100000"/>
              </a:lnSpc>
              <a:spcBef>
                <a:spcPts val="0"/>
              </a:spcBef>
              <a:spcAft>
                <a:spcPts val="0"/>
              </a:spcAft>
              <a:buSzPts val="5200"/>
              <a:buNone/>
              <a:defRPr sz="5200"/>
            </a:lvl3pPr>
            <a:lvl4pPr lvl="3" algn="l">
              <a:lnSpc>
                <a:spcPct val="100000"/>
              </a:lnSpc>
              <a:spcBef>
                <a:spcPts val="0"/>
              </a:spcBef>
              <a:spcAft>
                <a:spcPts val="0"/>
              </a:spcAft>
              <a:buSzPts val="5200"/>
              <a:buNone/>
              <a:defRPr sz="5200"/>
            </a:lvl4pPr>
            <a:lvl5pPr lvl="4" algn="l">
              <a:lnSpc>
                <a:spcPct val="100000"/>
              </a:lnSpc>
              <a:spcBef>
                <a:spcPts val="0"/>
              </a:spcBef>
              <a:spcAft>
                <a:spcPts val="0"/>
              </a:spcAft>
              <a:buSzPts val="5200"/>
              <a:buNone/>
              <a:defRPr sz="5200"/>
            </a:lvl5pPr>
            <a:lvl6pPr lvl="5" algn="l">
              <a:lnSpc>
                <a:spcPct val="100000"/>
              </a:lnSpc>
              <a:spcBef>
                <a:spcPts val="0"/>
              </a:spcBef>
              <a:spcAft>
                <a:spcPts val="0"/>
              </a:spcAft>
              <a:buSzPts val="5200"/>
              <a:buNone/>
              <a:defRPr sz="5200"/>
            </a:lvl6pPr>
            <a:lvl7pPr lvl="6" algn="l">
              <a:lnSpc>
                <a:spcPct val="100000"/>
              </a:lnSpc>
              <a:spcBef>
                <a:spcPts val="0"/>
              </a:spcBef>
              <a:spcAft>
                <a:spcPts val="0"/>
              </a:spcAft>
              <a:buSzPts val="5200"/>
              <a:buNone/>
              <a:defRPr sz="5200"/>
            </a:lvl7pPr>
            <a:lvl8pPr lvl="7" algn="l">
              <a:lnSpc>
                <a:spcPct val="100000"/>
              </a:lnSpc>
              <a:spcBef>
                <a:spcPts val="0"/>
              </a:spcBef>
              <a:spcAft>
                <a:spcPts val="0"/>
              </a:spcAft>
              <a:buSzPts val="5200"/>
              <a:buNone/>
              <a:defRPr sz="5200"/>
            </a:lvl8pPr>
            <a:lvl9pPr lvl="8" algn="l">
              <a:lnSpc>
                <a:spcPct val="100000"/>
              </a:lnSpc>
              <a:spcBef>
                <a:spcPts val="0"/>
              </a:spcBef>
              <a:spcAft>
                <a:spcPts val="0"/>
              </a:spcAft>
              <a:buSzPts val="5200"/>
              <a:buNone/>
              <a:defRPr sz="5200"/>
            </a:lvl9pPr>
          </a:lstStyle>
          <a:p>
            <a:endParaRPr/>
          </a:p>
        </p:txBody>
      </p:sp>
      <p:sp>
        <p:nvSpPr>
          <p:cNvPr id="403" name="Google Shape;403;g2d1159d9fb8_2_189"/>
          <p:cNvSpPr txBox="1">
            <a:spLocks noGrp="1"/>
          </p:cNvSpPr>
          <p:nvPr>
            <p:ph type="subTitle" idx="1"/>
          </p:nvPr>
        </p:nvSpPr>
        <p:spPr>
          <a:xfrm>
            <a:off x="311700" y="3894300"/>
            <a:ext cx="8520600" cy="7926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Clr>
                <a:srgbClr val="FFFFFF"/>
              </a:buClr>
              <a:buSzPts val="2400"/>
              <a:buNone/>
              <a:defRPr sz="2400">
                <a:solidFill>
                  <a:srgbClr val="FFFFFF"/>
                </a:solidFill>
              </a:defRPr>
            </a:lvl1pPr>
            <a:lvl2pPr lvl="1" algn="l">
              <a:lnSpc>
                <a:spcPct val="100000"/>
              </a:lnSpc>
              <a:spcBef>
                <a:spcPts val="0"/>
              </a:spcBef>
              <a:spcAft>
                <a:spcPts val="0"/>
              </a:spcAft>
              <a:buSzPts val="2800"/>
              <a:buNone/>
              <a:defRPr sz="2800"/>
            </a:lvl2pPr>
            <a:lvl3pPr lvl="2" algn="l">
              <a:lnSpc>
                <a:spcPct val="100000"/>
              </a:lnSpc>
              <a:spcBef>
                <a:spcPts val="0"/>
              </a:spcBef>
              <a:spcAft>
                <a:spcPts val="0"/>
              </a:spcAft>
              <a:buSzPts val="2800"/>
              <a:buNone/>
              <a:defRPr sz="2800"/>
            </a:lvl3pPr>
            <a:lvl4pPr lvl="3" algn="l">
              <a:lnSpc>
                <a:spcPct val="100000"/>
              </a:lnSpc>
              <a:spcBef>
                <a:spcPts val="0"/>
              </a:spcBef>
              <a:spcAft>
                <a:spcPts val="0"/>
              </a:spcAft>
              <a:buSzPts val="2800"/>
              <a:buNone/>
              <a:defRPr sz="2800"/>
            </a:lvl4pPr>
            <a:lvl5pPr lvl="4" algn="l">
              <a:lnSpc>
                <a:spcPct val="100000"/>
              </a:lnSpc>
              <a:spcBef>
                <a:spcPts val="0"/>
              </a:spcBef>
              <a:spcAft>
                <a:spcPts val="0"/>
              </a:spcAft>
              <a:buSzPts val="2800"/>
              <a:buNone/>
              <a:defRPr sz="2800"/>
            </a:lvl5pPr>
            <a:lvl6pPr lvl="5" algn="l">
              <a:lnSpc>
                <a:spcPct val="100000"/>
              </a:lnSpc>
              <a:spcBef>
                <a:spcPts val="0"/>
              </a:spcBef>
              <a:spcAft>
                <a:spcPts val="0"/>
              </a:spcAft>
              <a:buSzPts val="2800"/>
              <a:buNone/>
              <a:defRPr sz="2800"/>
            </a:lvl6pPr>
            <a:lvl7pPr lvl="6" algn="l">
              <a:lnSpc>
                <a:spcPct val="100000"/>
              </a:lnSpc>
              <a:spcBef>
                <a:spcPts val="0"/>
              </a:spcBef>
              <a:spcAft>
                <a:spcPts val="0"/>
              </a:spcAft>
              <a:buSzPts val="2800"/>
              <a:buNone/>
              <a:defRPr sz="2800"/>
            </a:lvl7pPr>
            <a:lvl8pPr lvl="7" algn="l">
              <a:lnSpc>
                <a:spcPct val="100000"/>
              </a:lnSpc>
              <a:spcBef>
                <a:spcPts val="0"/>
              </a:spcBef>
              <a:spcAft>
                <a:spcPts val="0"/>
              </a:spcAft>
              <a:buSzPts val="2800"/>
              <a:buNone/>
              <a:defRPr sz="2800"/>
            </a:lvl8pPr>
            <a:lvl9pPr lvl="8" algn="l">
              <a:lnSpc>
                <a:spcPct val="100000"/>
              </a:lnSpc>
              <a:spcBef>
                <a:spcPts val="0"/>
              </a:spcBef>
              <a:spcAft>
                <a:spcPts val="0"/>
              </a:spcAft>
              <a:buSzPts val="2800"/>
              <a:buNone/>
              <a:defRPr sz="2800"/>
            </a:lvl9pPr>
          </a:lstStyle>
          <a:p>
            <a:endParaRPr/>
          </a:p>
        </p:txBody>
      </p:sp>
      <p:pic>
        <p:nvPicPr>
          <p:cNvPr id="404" name="Google Shape;404;g2d1159d9fb8_2_189"/>
          <p:cNvPicPr preferRelativeResize="0"/>
          <p:nvPr/>
        </p:nvPicPr>
        <p:blipFill rotWithShape="1">
          <a:blip r:embed="rId3">
            <a:alphaModFix/>
          </a:blip>
          <a:srcRect/>
          <a:stretch/>
        </p:blipFill>
        <p:spPr>
          <a:xfrm>
            <a:off x="402525" y="355877"/>
            <a:ext cx="2694248" cy="408750"/>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42"/>
        <p:cNvGrpSpPr/>
        <p:nvPr/>
      </p:nvGrpSpPr>
      <p:grpSpPr>
        <a:xfrm>
          <a:off x="0" y="0"/>
          <a:ext cx="0" cy="0"/>
          <a:chOff x="0" y="0"/>
          <a:chExt cx="0" cy="0"/>
        </a:xfrm>
      </p:grpSpPr>
      <p:sp>
        <p:nvSpPr>
          <p:cNvPr id="43" name="Google Shape;43;p23"/>
          <p:cNvSpPr txBox="1">
            <a:spLocks noGrp="1"/>
          </p:cNvSpPr>
          <p:nvPr>
            <p:ph type="title"/>
          </p:nvPr>
        </p:nvSpPr>
        <p:spPr>
          <a:xfrm>
            <a:off x="311700" y="2150850"/>
            <a:ext cx="8520600" cy="8418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3600"/>
              <a:buNone/>
              <a:defRPr sz="36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a:endParaRPr/>
          </a:p>
        </p:txBody>
      </p:sp>
      <p:sp>
        <p:nvSpPr>
          <p:cNvPr id="44" name="Google Shape;44;p2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Cover 6">
  <p:cSld name="CUSTOM_1_1_1_1_1">
    <p:spTree>
      <p:nvGrpSpPr>
        <p:cNvPr id="1" name="Shape 405"/>
        <p:cNvGrpSpPr/>
        <p:nvPr/>
      </p:nvGrpSpPr>
      <p:grpSpPr>
        <a:xfrm>
          <a:off x="0" y="0"/>
          <a:ext cx="0" cy="0"/>
          <a:chOff x="0" y="0"/>
          <a:chExt cx="0" cy="0"/>
        </a:xfrm>
      </p:grpSpPr>
      <p:pic>
        <p:nvPicPr>
          <p:cNvPr id="406" name="Google Shape;406;g2d1159d9fb8_2_194"/>
          <p:cNvPicPr preferRelativeResize="0"/>
          <p:nvPr/>
        </p:nvPicPr>
        <p:blipFill rotWithShape="1">
          <a:blip r:embed="rId2">
            <a:alphaModFix/>
          </a:blip>
          <a:srcRect t="7741" b="7748"/>
          <a:stretch/>
        </p:blipFill>
        <p:spPr>
          <a:xfrm>
            <a:off x="0" y="0"/>
            <a:ext cx="9144003" cy="5143507"/>
          </a:xfrm>
          <a:prstGeom prst="rect">
            <a:avLst/>
          </a:prstGeom>
          <a:noFill/>
          <a:ln>
            <a:noFill/>
          </a:ln>
        </p:spPr>
      </p:pic>
      <p:sp>
        <p:nvSpPr>
          <p:cNvPr id="407" name="Google Shape;407;g2d1159d9fb8_2_194"/>
          <p:cNvSpPr txBox="1">
            <a:spLocks noGrp="1"/>
          </p:cNvSpPr>
          <p:nvPr>
            <p:ph type="ctrTitle"/>
          </p:nvPr>
        </p:nvSpPr>
        <p:spPr>
          <a:xfrm>
            <a:off x="311708" y="1804750"/>
            <a:ext cx="8520600" cy="20526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Clr>
                <a:srgbClr val="FFFFFF"/>
              </a:buClr>
              <a:buSzPts val="4800"/>
              <a:buNone/>
              <a:defRPr sz="4800">
                <a:solidFill>
                  <a:srgbClr val="FFFFFF"/>
                </a:solidFill>
              </a:defRPr>
            </a:lvl1pPr>
            <a:lvl2pPr lvl="1" algn="l">
              <a:lnSpc>
                <a:spcPct val="100000"/>
              </a:lnSpc>
              <a:spcBef>
                <a:spcPts val="0"/>
              </a:spcBef>
              <a:spcAft>
                <a:spcPts val="0"/>
              </a:spcAft>
              <a:buSzPts val="5200"/>
              <a:buNone/>
              <a:defRPr sz="5200"/>
            </a:lvl2pPr>
            <a:lvl3pPr lvl="2" algn="l">
              <a:lnSpc>
                <a:spcPct val="100000"/>
              </a:lnSpc>
              <a:spcBef>
                <a:spcPts val="0"/>
              </a:spcBef>
              <a:spcAft>
                <a:spcPts val="0"/>
              </a:spcAft>
              <a:buSzPts val="5200"/>
              <a:buNone/>
              <a:defRPr sz="5200"/>
            </a:lvl3pPr>
            <a:lvl4pPr lvl="3" algn="l">
              <a:lnSpc>
                <a:spcPct val="100000"/>
              </a:lnSpc>
              <a:spcBef>
                <a:spcPts val="0"/>
              </a:spcBef>
              <a:spcAft>
                <a:spcPts val="0"/>
              </a:spcAft>
              <a:buSzPts val="5200"/>
              <a:buNone/>
              <a:defRPr sz="5200"/>
            </a:lvl4pPr>
            <a:lvl5pPr lvl="4" algn="l">
              <a:lnSpc>
                <a:spcPct val="100000"/>
              </a:lnSpc>
              <a:spcBef>
                <a:spcPts val="0"/>
              </a:spcBef>
              <a:spcAft>
                <a:spcPts val="0"/>
              </a:spcAft>
              <a:buSzPts val="5200"/>
              <a:buNone/>
              <a:defRPr sz="5200"/>
            </a:lvl5pPr>
            <a:lvl6pPr lvl="5" algn="l">
              <a:lnSpc>
                <a:spcPct val="100000"/>
              </a:lnSpc>
              <a:spcBef>
                <a:spcPts val="0"/>
              </a:spcBef>
              <a:spcAft>
                <a:spcPts val="0"/>
              </a:spcAft>
              <a:buSzPts val="5200"/>
              <a:buNone/>
              <a:defRPr sz="5200"/>
            </a:lvl6pPr>
            <a:lvl7pPr lvl="6" algn="l">
              <a:lnSpc>
                <a:spcPct val="100000"/>
              </a:lnSpc>
              <a:spcBef>
                <a:spcPts val="0"/>
              </a:spcBef>
              <a:spcAft>
                <a:spcPts val="0"/>
              </a:spcAft>
              <a:buSzPts val="5200"/>
              <a:buNone/>
              <a:defRPr sz="5200"/>
            </a:lvl7pPr>
            <a:lvl8pPr lvl="7" algn="l">
              <a:lnSpc>
                <a:spcPct val="100000"/>
              </a:lnSpc>
              <a:spcBef>
                <a:spcPts val="0"/>
              </a:spcBef>
              <a:spcAft>
                <a:spcPts val="0"/>
              </a:spcAft>
              <a:buSzPts val="5200"/>
              <a:buNone/>
              <a:defRPr sz="5200"/>
            </a:lvl8pPr>
            <a:lvl9pPr lvl="8" algn="l">
              <a:lnSpc>
                <a:spcPct val="100000"/>
              </a:lnSpc>
              <a:spcBef>
                <a:spcPts val="0"/>
              </a:spcBef>
              <a:spcAft>
                <a:spcPts val="0"/>
              </a:spcAft>
              <a:buSzPts val="5200"/>
              <a:buNone/>
              <a:defRPr sz="5200"/>
            </a:lvl9pPr>
          </a:lstStyle>
          <a:p>
            <a:endParaRPr/>
          </a:p>
        </p:txBody>
      </p:sp>
      <p:sp>
        <p:nvSpPr>
          <p:cNvPr id="408" name="Google Shape;408;g2d1159d9fb8_2_194"/>
          <p:cNvSpPr txBox="1">
            <a:spLocks noGrp="1"/>
          </p:cNvSpPr>
          <p:nvPr>
            <p:ph type="subTitle" idx="1"/>
          </p:nvPr>
        </p:nvSpPr>
        <p:spPr>
          <a:xfrm>
            <a:off x="311700" y="3894300"/>
            <a:ext cx="8520600" cy="7926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Clr>
                <a:srgbClr val="FFFFFF"/>
              </a:buClr>
              <a:buSzPts val="2400"/>
              <a:buNone/>
              <a:defRPr sz="2400">
                <a:solidFill>
                  <a:srgbClr val="FFFFFF"/>
                </a:solidFill>
              </a:defRPr>
            </a:lvl1pPr>
            <a:lvl2pPr lvl="1" algn="l">
              <a:lnSpc>
                <a:spcPct val="100000"/>
              </a:lnSpc>
              <a:spcBef>
                <a:spcPts val="0"/>
              </a:spcBef>
              <a:spcAft>
                <a:spcPts val="0"/>
              </a:spcAft>
              <a:buSzPts val="2800"/>
              <a:buNone/>
              <a:defRPr sz="2800"/>
            </a:lvl2pPr>
            <a:lvl3pPr lvl="2" algn="l">
              <a:lnSpc>
                <a:spcPct val="100000"/>
              </a:lnSpc>
              <a:spcBef>
                <a:spcPts val="0"/>
              </a:spcBef>
              <a:spcAft>
                <a:spcPts val="0"/>
              </a:spcAft>
              <a:buSzPts val="2800"/>
              <a:buNone/>
              <a:defRPr sz="2800"/>
            </a:lvl3pPr>
            <a:lvl4pPr lvl="3" algn="l">
              <a:lnSpc>
                <a:spcPct val="100000"/>
              </a:lnSpc>
              <a:spcBef>
                <a:spcPts val="0"/>
              </a:spcBef>
              <a:spcAft>
                <a:spcPts val="0"/>
              </a:spcAft>
              <a:buSzPts val="2800"/>
              <a:buNone/>
              <a:defRPr sz="2800"/>
            </a:lvl4pPr>
            <a:lvl5pPr lvl="4" algn="l">
              <a:lnSpc>
                <a:spcPct val="100000"/>
              </a:lnSpc>
              <a:spcBef>
                <a:spcPts val="0"/>
              </a:spcBef>
              <a:spcAft>
                <a:spcPts val="0"/>
              </a:spcAft>
              <a:buSzPts val="2800"/>
              <a:buNone/>
              <a:defRPr sz="2800"/>
            </a:lvl5pPr>
            <a:lvl6pPr lvl="5" algn="l">
              <a:lnSpc>
                <a:spcPct val="100000"/>
              </a:lnSpc>
              <a:spcBef>
                <a:spcPts val="0"/>
              </a:spcBef>
              <a:spcAft>
                <a:spcPts val="0"/>
              </a:spcAft>
              <a:buSzPts val="2800"/>
              <a:buNone/>
              <a:defRPr sz="2800"/>
            </a:lvl6pPr>
            <a:lvl7pPr lvl="6" algn="l">
              <a:lnSpc>
                <a:spcPct val="100000"/>
              </a:lnSpc>
              <a:spcBef>
                <a:spcPts val="0"/>
              </a:spcBef>
              <a:spcAft>
                <a:spcPts val="0"/>
              </a:spcAft>
              <a:buSzPts val="2800"/>
              <a:buNone/>
              <a:defRPr sz="2800"/>
            </a:lvl7pPr>
            <a:lvl8pPr lvl="7" algn="l">
              <a:lnSpc>
                <a:spcPct val="100000"/>
              </a:lnSpc>
              <a:spcBef>
                <a:spcPts val="0"/>
              </a:spcBef>
              <a:spcAft>
                <a:spcPts val="0"/>
              </a:spcAft>
              <a:buSzPts val="2800"/>
              <a:buNone/>
              <a:defRPr sz="2800"/>
            </a:lvl8pPr>
            <a:lvl9pPr lvl="8" algn="l">
              <a:lnSpc>
                <a:spcPct val="100000"/>
              </a:lnSpc>
              <a:spcBef>
                <a:spcPts val="0"/>
              </a:spcBef>
              <a:spcAft>
                <a:spcPts val="0"/>
              </a:spcAft>
              <a:buSzPts val="2800"/>
              <a:buNone/>
              <a:defRPr sz="2800"/>
            </a:lvl9pPr>
          </a:lstStyle>
          <a:p>
            <a:endParaRPr/>
          </a:p>
        </p:txBody>
      </p:sp>
      <p:pic>
        <p:nvPicPr>
          <p:cNvPr id="409" name="Google Shape;409;g2d1159d9fb8_2_194"/>
          <p:cNvPicPr preferRelativeResize="0"/>
          <p:nvPr/>
        </p:nvPicPr>
        <p:blipFill rotWithShape="1">
          <a:blip r:embed="rId3">
            <a:alphaModFix/>
          </a:blip>
          <a:srcRect/>
          <a:stretch/>
        </p:blipFill>
        <p:spPr>
          <a:xfrm>
            <a:off x="402525" y="355877"/>
            <a:ext cx="2694248" cy="408750"/>
          </a:xfrm>
          <a:prstGeom prst="rect">
            <a:avLst/>
          </a:prstGeom>
          <a:noFill/>
          <a:ln>
            <a:noFill/>
          </a:ln>
        </p:spPr>
      </p:pic>
    </p:spTree>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Cover 7">
  <p:cSld name="CUSTOM_1_1_1_1_1_1">
    <p:spTree>
      <p:nvGrpSpPr>
        <p:cNvPr id="1" name="Shape 410"/>
        <p:cNvGrpSpPr/>
        <p:nvPr/>
      </p:nvGrpSpPr>
      <p:grpSpPr>
        <a:xfrm>
          <a:off x="0" y="0"/>
          <a:ext cx="0" cy="0"/>
          <a:chOff x="0" y="0"/>
          <a:chExt cx="0" cy="0"/>
        </a:xfrm>
      </p:grpSpPr>
      <p:pic>
        <p:nvPicPr>
          <p:cNvPr id="411" name="Google Shape;411;g2d1159d9fb8_2_199"/>
          <p:cNvPicPr preferRelativeResize="0"/>
          <p:nvPr/>
        </p:nvPicPr>
        <p:blipFill rotWithShape="1">
          <a:blip r:embed="rId2">
            <a:alphaModFix/>
          </a:blip>
          <a:srcRect t="31248" b="31252"/>
          <a:stretch/>
        </p:blipFill>
        <p:spPr>
          <a:xfrm>
            <a:off x="0" y="0"/>
            <a:ext cx="9144006" cy="5143513"/>
          </a:xfrm>
          <a:prstGeom prst="rect">
            <a:avLst/>
          </a:prstGeom>
          <a:noFill/>
          <a:ln>
            <a:noFill/>
          </a:ln>
        </p:spPr>
      </p:pic>
      <p:sp>
        <p:nvSpPr>
          <p:cNvPr id="412" name="Google Shape;412;g2d1159d9fb8_2_199"/>
          <p:cNvSpPr txBox="1">
            <a:spLocks noGrp="1"/>
          </p:cNvSpPr>
          <p:nvPr>
            <p:ph type="ctrTitle"/>
          </p:nvPr>
        </p:nvSpPr>
        <p:spPr>
          <a:xfrm>
            <a:off x="311708" y="1804750"/>
            <a:ext cx="8520600" cy="20526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Clr>
                <a:srgbClr val="FFFFFF"/>
              </a:buClr>
              <a:buSzPts val="4800"/>
              <a:buNone/>
              <a:defRPr sz="4800">
                <a:solidFill>
                  <a:srgbClr val="FFFFFF"/>
                </a:solidFill>
              </a:defRPr>
            </a:lvl1pPr>
            <a:lvl2pPr lvl="1" algn="l">
              <a:lnSpc>
                <a:spcPct val="100000"/>
              </a:lnSpc>
              <a:spcBef>
                <a:spcPts val="0"/>
              </a:spcBef>
              <a:spcAft>
                <a:spcPts val="0"/>
              </a:spcAft>
              <a:buSzPts val="5200"/>
              <a:buNone/>
              <a:defRPr sz="5200"/>
            </a:lvl2pPr>
            <a:lvl3pPr lvl="2" algn="l">
              <a:lnSpc>
                <a:spcPct val="100000"/>
              </a:lnSpc>
              <a:spcBef>
                <a:spcPts val="0"/>
              </a:spcBef>
              <a:spcAft>
                <a:spcPts val="0"/>
              </a:spcAft>
              <a:buSzPts val="5200"/>
              <a:buNone/>
              <a:defRPr sz="5200"/>
            </a:lvl3pPr>
            <a:lvl4pPr lvl="3" algn="l">
              <a:lnSpc>
                <a:spcPct val="100000"/>
              </a:lnSpc>
              <a:spcBef>
                <a:spcPts val="0"/>
              </a:spcBef>
              <a:spcAft>
                <a:spcPts val="0"/>
              </a:spcAft>
              <a:buSzPts val="5200"/>
              <a:buNone/>
              <a:defRPr sz="5200"/>
            </a:lvl4pPr>
            <a:lvl5pPr lvl="4" algn="l">
              <a:lnSpc>
                <a:spcPct val="100000"/>
              </a:lnSpc>
              <a:spcBef>
                <a:spcPts val="0"/>
              </a:spcBef>
              <a:spcAft>
                <a:spcPts val="0"/>
              </a:spcAft>
              <a:buSzPts val="5200"/>
              <a:buNone/>
              <a:defRPr sz="5200"/>
            </a:lvl5pPr>
            <a:lvl6pPr lvl="5" algn="l">
              <a:lnSpc>
                <a:spcPct val="100000"/>
              </a:lnSpc>
              <a:spcBef>
                <a:spcPts val="0"/>
              </a:spcBef>
              <a:spcAft>
                <a:spcPts val="0"/>
              </a:spcAft>
              <a:buSzPts val="5200"/>
              <a:buNone/>
              <a:defRPr sz="5200"/>
            </a:lvl6pPr>
            <a:lvl7pPr lvl="6" algn="l">
              <a:lnSpc>
                <a:spcPct val="100000"/>
              </a:lnSpc>
              <a:spcBef>
                <a:spcPts val="0"/>
              </a:spcBef>
              <a:spcAft>
                <a:spcPts val="0"/>
              </a:spcAft>
              <a:buSzPts val="5200"/>
              <a:buNone/>
              <a:defRPr sz="5200"/>
            </a:lvl7pPr>
            <a:lvl8pPr lvl="7" algn="l">
              <a:lnSpc>
                <a:spcPct val="100000"/>
              </a:lnSpc>
              <a:spcBef>
                <a:spcPts val="0"/>
              </a:spcBef>
              <a:spcAft>
                <a:spcPts val="0"/>
              </a:spcAft>
              <a:buSzPts val="5200"/>
              <a:buNone/>
              <a:defRPr sz="5200"/>
            </a:lvl8pPr>
            <a:lvl9pPr lvl="8" algn="l">
              <a:lnSpc>
                <a:spcPct val="100000"/>
              </a:lnSpc>
              <a:spcBef>
                <a:spcPts val="0"/>
              </a:spcBef>
              <a:spcAft>
                <a:spcPts val="0"/>
              </a:spcAft>
              <a:buSzPts val="5200"/>
              <a:buNone/>
              <a:defRPr sz="5200"/>
            </a:lvl9pPr>
          </a:lstStyle>
          <a:p>
            <a:endParaRPr/>
          </a:p>
        </p:txBody>
      </p:sp>
      <p:sp>
        <p:nvSpPr>
          <p:cNvPr id="413" name="Google Shape;413;g2d1159d9fb8_2_199"/>
          <p:cNvSpPr txBox="1">
            <a:spLocks noGrp="1"/>
          </p:cNvSpPr>
          <p:nvPr>
            <p:ph type="subTitle" idx="1"/>
          </p:nvPr>
        </p:nvSpPr>
        <p:spPr>
          <a:xfrm>
            <a:off x="311700" y="3894300"/>
            <a:ext cx="8520600" cy="7926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Clr>
                <a:srgbClr val="FFFFFF"/>
              </a:buClr>
              <a:buSzPts val="2400"/>
              <a:buNone/>
              <a:defRPr sz="2400">
                <a:solidFill>
                  <a:srgbClr val="FFFFFF"/>
                </a:solidFill>
              </a:defRPr>
            </a:lvl1pPr>
            <a:lvl2pPr lvl="1" algn="l">
              <a:lnSpc>
                <a:spcPct val="100000"/>
              </a:lnSpc>
              <a:spcBef>
                <a:spcPts val="0"/>
              </a:spcBef>
              <a:spcAft>
                <a:spcPts val="0"/>
              </a:spcAft>
              <a:buSzPts val="2800"/>
              <a:buNone/>
              <a:defRPr sz="2800"/>
            </a:lvl2pPr>
            <a:lvl3pPr lvl="2" algn="l">
              <a:lnSpc>
                <a:spcPct val="100000"/>
              </a:lnSpc>
              <a:spcBef>
                <a:spcPts val="0"/>
              </a:spcBef>
              <a:spcAft>
                <a:spcPts val="0"/>
              </a:spcAft>
              <a:buSzPts val="2800"/>
              <a:buNone/>
              <a:defRPr sz="2800"/>
            </a:lvl3pPr>
            <a:lvl4pPr lvl="3" algn="l">
              <a:lnSpc>
                <a:spcPct val="100000"/>
              </a:lnSpc>
              <a:spcBef>
                <a:spcPts val="0"/>
              </a:spcBef>
              <a:spcAft>
                <a:spcPts val="0"/>
              </a:spcAft>
              <a:buSzPts val="2800"/>
              <a:buNone/>
              <a:defRPr sz="2800"/>
            </a:lvl4pPr>
            <a:lvl5pPr lvl="4" algn="l">
              <a:lnSpc>
                <a:spcPct val="100000"/>
              </a:lnSpc>
              <a:spcBef>
                <a:spcPts val="0"/>
              </a:spcBef>
              <a:spcAft>
                <a:spcPts val="0"/>
              </a:spcAft>
              <a:buSzPts val="2800"/>
              <a:buNone/>
              <a:defRPr sz="2800"/>
            </a:lvl5pPr>
            <a:lvl6pPr lvl="5" algn="l">
              <a:lnSpc>
                <a:spcPct val="100000"/>
              </a:lnSpc>
              <a:spcBef>
                <a:spcPts val="0"/>
              </a:spcBef>
              <a:spcAft>
                <a:spcPts val="0"/>
              </a:spcAft>
              <a:buSzPts val="2800"/>
              <a:buNone/>
              <a:defRPr sz="2800"/>
            </a:lvl6pPr>
            <a:lvl7pPr lvl="6" algn="l">
              <a:lnSpc>
                <a:spcPct val="100000"/>
              </a:lnSpc>
              <a:spcBef>
                <a:spcPts val="0"/>
              </a:spcBef>
              <a:spcAft>
                <a:spcPts val="0"/>
              </a:spcAft>
              <a:buSzPts val="2800"/>
              <a:buNone/>
              <a:defRPr sz="2800"/>
            </a:lvl7pPr>
            <a:lvl8pPr lvl="7" algn="l">
              <a:lnSpc>
                <a:spcPct val="100000"/>
              </a:lnSpc>
              <a:spcBef>
                <a:spcPts val="0"/>
              </a:spcBef>
              <a:spcAft>
                <a:spcPts val="0"/>
              </a:spcAft>
              <a:buSzPts val="2800"/>
              <a:buNone/>
              <a:defRPr sz="2800"/>
            </a:lvl8pPr>
            <a:lvl9pPr lvl="8" algn="l">
              <a:lnSpc>
                <a:spcPct val="100000"/>
              </a:lnSpc>
              <a:spcBef>
                <a:spcPts val="0"/>
              </a:spcBef>
              <a:spcAft>
                <a:spcPts val="0"/>
              </a:spcAft>
              <a:buSzPts val="2800"/>
              <a:buNone/>
              <a:defRPr sz="2800"/>
            </a:lvl9pPr>
          </a:lstStyle>
          <a:p>
            <a:endParaRPr/>
          </a:p>
        </p:txBody>
      </p:sp>
      <p:pic>
        <p:nvPicPr>
          <p:cNvPr id="414" name="Google Shape;414;g2d1159d9fb8_2_199"/>
          <p:cNvPicPr preferRelativeResize="0"/>
          <p:nvPr/>
        </p:nvPicPr>
        <p:blipFill rotWithShape="1">
          <a:blip r:embed="rId3">
            <a:alphaModFix/>
          </a:blip>
          <a:srcRect/>
          <a:stretch/>
        </p:blipFill>
        <p:spPr>
          <a:xfrm>
            <a:off x="402525" y="355877"/>
            <a:ext cx="2694248" cy="408750"/>
          </a:xfrm>
          <a:prstGeom prst="rect">
            <a:avLst/>
          </a:prstGeom>
          <a:noFill/>
          <a:ln>
            <a:noFill/>
          </a:ln>
        </p:spPr>
      </p:pic>
    </p:spTree>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matchingName="Cover 8">
  <p:cSld name="CUSTOM_1_1_1_1_1_1_1">
    <p:bg>
      <p:bgPr>
        <a:solidFill>
          <a:srgbClr val="383838"/>
        </a:solidFill>
        <a:effectLst/>
      </p:bgPr>
    </p:bg>
    <p:spTree>
      <p:nvGrpSpPr>
        <p:cNvPr id="1" name="Shape 415"/>
        <p:cNvGrpSpPr/>
        <p:nvPr/>
      </p:nvGrpSpPr>
      <p:grpSpPr>
        <a:xfrm>
          <a:off x="0" y="0"/>
          <a:ext cx="0" cy="0"/>
          <a:chOff x="0" y="0"/>
          <a:chExt cx="0" cy="0"/>
        </a:xfrm>
      </p:grpSpPr>
      <p:sp>
        <p:nvSpPr>
          <p:cNvPr id="416" name="Google Shape;416;g2d1159d9fb8_2_204"/>
          <p:cNvSpPr txBox="1">
            <a:spLocks noGrp="1"/>
          </p:cNvSpPr>
          <p:nvPr>
            <p:ph type="ctrTitle"/>
          </p:nvPr>
        </p:nvSpPr>
        <p:spPr>
          <a:xfrm>
            <a:off x="311708" y="1804750"/>
            <a:ext cx="8520600" cy="20526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Clr>
                <a:srgbClr val="FFFFFF"/>
              </a:buClr>
              <a:buSzPts val="4800"/>
              <a:buNone/>
              <a:defRPr sz="4800">
                <a:solidFill>
                  <a:srgbClr val="FFFFFF"/>
                </a:solidFill>
              </a:defRPr>
            </a:lvl1pPr>
            <a:lvl2pPr lvl="1" algn="l">
              <a:lnSpc>
                <a:spcPct val="100000"/>
              </a:lnSpc>
              <a:spcBef>
                <a:spcPts val="0"/>
              </a:spcBef>
              <a:spcAft>
                <a:spcPts val="0"/>
              </a:spcAft>
              <a:buSzPts val="5200"/>
              <a:buNone/>
              <a:defRPr sz="5200"/>
            </a:lvl2pPr>
            <a:lvl3pPr lvl="2" algn="l">
              <a:lnSpc>
                <a:spcPct val="100000"/>
              </a:lnSpc>
              <a:spcBef>
                <a:spcPts val="0"/>
              </a:spcBef>
              <a:spcAft>
                <a:spcPts val="0"/>
              </a:spcAft>
              <a:buSzPts val="5200"/>
              <a:buNone/>
              <a:defRPr sz="5200"/>
            </a:lvl3pPr>
            <a:lvl4pPr lvl="3" algn="l">
              <a:lnSpc>
                <a:spcPct val="100000"/>
              </a:lnSpc>
              <a:spcBef>
                <a:spcPts val="0"/>
              </a:spcBef>
              <a:spcAft>
                <a:spcPts val="0"/>
              </a:spcAft>
              <a:buSzPts val="5200"/>
              <a:buNone/>
              <a:defRPr sz="5200"/>
            </a:lvl4pPr>
            <a:lvl5pPr lvl="4" algn="l">
              <a:lnSpc>
                <a:spcPct val="100000"/>
              </a:lnSpc>
              <a:spcBef>
                <a:spcPts val="0"/>
              </a:spcBef>
              <a:spcAft>
                <a:spcPts val="0"/>
              </a:spcAft>
              <a:buSzPts val="5200"/>
              <a:buNone/>
              <a:defRPr sz="5200"/>
            </a:lvl5pPr>
            <a:lvl6pPr lvl="5" algn="l">
              <a:lnSpc>
                <a:spcPct val="100000"/>
              </a:lnSpc>
              <a:spcBef>
                <a:spcPts val="0"/>
              </a:spcBef>
              <a:spcAft>
                <a:spcPts val="0"/>
              </a:spcAft>
              <a:buSzPts val="5200"/>
              <a:buNone/>
              <a:defRPr sz="5200"/>
            </a:lvl6pPr>
            <a:lvl7pPr lvl="6" algn="l">
              <a:lnSpc>
                <a:spcPct val="100000"/>
              </a:lnSpc>
              <a:spcBef>
                <a:spcPts val="0"/>
              </a:spcBef>
              <a:spcAft>
                <a:spcPts val="0"/>
              </a:spcAft>
              <a:buSzPts val="5200"/>
              <a:buNone/>
              <a:defRPr sz="5200"/>
            </a:lvl7pPr>
            <a:lvl8pPr lvl="7" algn="l">
              <a:lnSpc>
                <a:spcPct val="100000"/>
              </a:lnSpc>
              <a:spcBef>
                <a:spcPts val="0"/>
              </a:spcBef>
              <a:spcAft>
                <a:spcPts val="0"/>
              </a:spcAft>
              <a:buSzPts val="5200"/>
              <a:buNone/>
              <a:defRPr sz="5200"/>
            </a:lvl8pPr>
            <a:lvl9pPr lvl="8" algn="l">
              <a:lnSpc>
                <a:spcPct val="100000"/>
              </a:lnSpc>
              <a:spcBef>
                <a:spcPts val="0"/>
              </a:spcBef>
              <a:spcAft>
                <a:spcPts val="0"/>
              </a:spcAft>
              <a:buSzPts val="5200"/>
              <a:buNone/>
              <a:defRPr sz="5200"/>
            </a:lvl9pPr>
          </a:lstStyle>
          <a:p>
            <a:endParaRPr/>
          </a:p>
        </p:txBody>
      </p:sp>
      <p:sp>
        <p:nvSpPr>
          <p:cNvPr id="417" name="Google Shape;417;g2d1159d9fb8_2_204"/>
          <p:cNvSpPr txBox="1">
            <a:spLocks noGrp="1"/>
          </p:cNvSpPr>
          <p:nvPr>
            <p:ph type="subTitle" idx="1"/>
          </p:nvPr>
        </p:nvSpPr>
        <p:spPr>
          <a:xfrm>
            <a:off x="311700" y="3894300"/>
            <a:ext cx="8520600" cy="7926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Clr>
                <a:srgbClr val="FFFFFF"/>
              </a:buClr>
              <a:buSzPts val="2400"/>
              <a:buNone/>
              <a:defRPr sz="2400">
                <a:solidFill>
                  <a:srgbClr val="FFFFFF"/>
                </a:solidFill>
              </a:defRPr>
            </a:lvl1pPr>
            <a:lvl2pPr lvl="1" algn="l">
              <a:lnSpc>
                <a:spcPct val="100000"/>
              </a:lnSpc>
              <a:spcBef>
                <a:spcPts val="0"/>
              </a:spcBef>
              <a:spcAft>
                <a:spcPts val="0"/>
              </a:spcAft>
              <a:buSzPts val="2800"/>
              <a:buNone/>
              <a:defRPr sz="2800"/>
            </a:lvl2pPr>
            <a:lvl3pPr lvl="2" algn="l">
              <a:lnSpc>
                <a:spcPct val="100000"/>
              </a:lnSpc>
              <a:spcBef>
                <a:spcPts val="0"/>
              </a:spcBef>
              <a:spcAft>
                <a:spcPts val="0"/>
              </a:spcAft>
              <a:buSzPts val="2800"/>
              <a:buNone/>
              <a:defRPr sz="2800"/>
            </a:lvl3pPr>
            <a:lvl4pPr lvl="3" algn="l">
              <a:lnSpc>
                <a:spcPct val="100000"/>
              </a:lnSpc>
              <a:spcBef>
                <a:spcPts val="0"/>
              </a:spcBef>
              <a:spcAft>
                <a:spcPts val="0"/>
              </a:spcAft>
              <a:buSzPts val="2800"/>
              <a:buNone/>
              <a:defRPr sz="2800"/>
            </a:lvl4pPr>
            <a:lvl5pPr lvl="4" algn="l">
              <a:lnSpc>
                <a:spcPct val="100000"/>
              </a:lnSpc>
              <a:spcBef>
                <a:spcPts val="0"/>
              </a:spcBef>
              <a:spcAft>
                <a:spcPts val="0"/>
              </a:spcAft>
              <a:buSzPts val="2800"/>
              <a:buNone/>
              <a:defRPr sz="2800"/>
            </a:lvl5pPr>
            <a:lvl6pPr lvl="5" algn="l">
              <a:lnSpc>
                <a:spcPct val="100000"/>
              </a:lnSpc>
              <a:spcBef>
                <a:spcPts val="0"/>
              </a:spcBef>
              <a:spcAft>
                <a:spcPts val="0"/>
              </a:spcAft>
              <a:buSzPts val="2800"/>
              <a:buNone/>
              <a:defRPr sz="2800"/>
            </a:lvl6pPr>
            <a:lvl7pPr lvl="6" algn="l">
              <a:lnSpc>
                <a:spcPct val="100000"/>
              </a:lnSpc>
              <a:spcBef>
                <a:spcPts val="0"/>
              </a:spcBef>
              <a:spcAft>
                <a:spcPts val="0"/>
              </a:spcAft>
              <a:buSzPts val="2800"/>
              <a:buNone/>
              <a:defRPr sz="2800"/>
            </a:lvl7pPr>
            <a:lvl8pPr lvl="7" algn="l">
              <a:lnSpc>
                <a:spcPct val="100000"/>
              </a:lnSpc>
              <a:spcBef>
                <a:spcPts val="0"/>
              </a:spcBef>
              <a:spcAft>
                <a:spcPts val="0"/>
              </a:spcAft>
              <a:buSzPts val="2800"/>
              <a:buNone/>
              <a:defRPr sz="2800"/>
            </a:lvl8pPr>
            <a:lvl9pPr lvl="8" algn="l">
              <a:lnSpc>
                <a:spcPct val="100000"/>
              </a:lnSpc>
              <a:spcBef>
                <a:spcPts val="0"/>
              </a:spcBef>
              <a:spcAft>
                <a:spcPts val="0"/>
              </a:spcAft>
              <a:buSzPts val="2800"/>
              <a:buNone/>
              <a:defRPr sz="2800"/>
            </a:lvl9pPr>
          </a:lstStyle>
          <a:p>
            <a:endParaRPr/>
          </a:p>
        </p:txBody>
      </p:sp>
      <p:pic>
        <p:nvPicPr>
          <p:cNvPr id="418" name="Google Shape;418;g2d1159d9fb8_2_204"/>
          <p:cNvPicPr preferRelativeResize="0"/>
          <p:nvPr/>
        </p:nvPicPr>
        <p:blipFill rotWithShape="1">
          <a:blip r:embed="rId2">
            <a:alphaModFix/>
          </a:blip>
          <a:srcRect b="10"/>
          <a:stretch/>
        </p:blipFill>
        <p:spPr>
          <a:xfrm>
            <a:off x="402525" y="355877"/>
            <a:ext cx="2694248" cy="408750"/>
          </a:xfrm>
          <a:prstGeom prst="rect">
            <a:avLst/>
          </a:prstGeom>
          <a:noFill/>
          <a:ln>
            <a:noFill/>
          </a:ln>
        </p:spPr>
      </p:pic>
    </p:spTree>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matchingName="Cover 9">
  <p:cSld name="CUSTOM_1_1_1_1_1_1_1_1">
    <p:bg>
      <p:bgPr>
        <a:solidFill>
          <a:srgbClr val="D8352A"/>
        </a:solidFill>
        <a:effectLst/>
      </p:bgPr>
    </p:bg>
    <p:spTree>
      <p:nvGrpSpPr>
        <p:cNvPr id="1" name="Shape 419"/>
        <p:cNvGrpSpPr/>
        <p:nvPr/>
      </p:nvGrpSpPr>
      <p:grpSpPr>
        <a:xfrm>
          <a:off x="0" y="0"/>
          <a:ext cx="0" cy="0"/>
          <a:chOff x="0" y="0"/>
          <a:chExt cx="0" cy="0"/>
        </a:xfrm>
      </p:grpSpPr>
      <p:sp>
        <p:nvSpPr>
          <p:cNvPr id="420" name="Google Shape;420;g2d1159d9fb8_2_208"/>
          <p:cNvSpPr txBox="1">
            <a:spLocks noGrp="1"/>
          </p:cNvSpPr>
          <p:nvPr>
            <p:ph type="ctrTitle"/>
          </p:nvPr>
        </p:nvSpPr>
        <p:spPr>
          <a:xfrm>
            <a:off x="311708" y="1804750"/>
            <a:ext cx="8520600" cy="20526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Clr>
                <a:srgbClr val="FFFFFF"/>
              </a:buClr>
              <a:buSzPts val="4800"/>
              <a:buNone/>
              <a:defRPr sz="4800">
                <a:solidFill>
                  <a:srgbClr val="FFFFFF"/>
                </a:solidFill>
              </a:defRPr>
            </a:lvl1pPr>
            <a:lvl2pPr lvl="1" algn="l">
              <a:lnSpc>
                <a:spcPct val="100000"/>
              </a:lnSpc>
              <a:spcBef>
                <a:spcPts val="0"/>
              </a:spcBef>
              <a:spcAft>
                <a:spcPts val="0"/>
              </a:spcAft>
              <a:buSzPts val="5200"/>
              <a:buNone/>
              <a:defRPr sz="5200"/>
            </a:lvl2pPr>
            <a:lvl3pPr lvl="2" algn="l">
              <a:lnSpc>
                <a:spcPct val="100000"/>
              </a:lnSpc>
              <a:spcBef>
                <a:spcPts val="0"/>
              </a:spcBef>
              <a:spcAft>
                <a:spcPts val="0"/>
              </a:spcAft>
              <a:buSzPts val="5200"/>
              <a:buNone/>
              <a:defRPr sz="5200"/>
            </a:lvl3pPr>
            <a:lvl4pPr lvl="3" algn="l">
              <a:lnSpc>
                <a:spcPct val="100000"/>
              </a:lnSpc>
              <a:spcBef>
                <a:spcPts val="0"/>
              </a:spcBef>
              <a:spcAft>
                <a:spcPts val="0"/>
              </a:spcAft>
              <a:buSzPts val="5200"/>
              <a:buNone/>
              <a:defRPr sz="5200"/>
            </a:lvl4pPr>
            <a:lvl5pPr lvl="4" algn="l">
              <a:lnSpc>
                <a:spcPct val="100000"/>
              </a:lnSpc>
              <a:spcBef>
                <a:spcPts val="0"/>
              </a:spcBef>
              <a:spcAft>
                <a:spcPts val="0"/>
              </a:spcAft>
              <a:buSzPts val="5200"/>
              <a:buNone/>
              <a:defRPr sz="5200"/>
            </a:lvl5pPr>
            <a:lvl6pPr lvl="5" algn="l">
              <a:lnSpc>
                <a:spcPct val="100000"/>
              </a:lnSpc>
              <a:spcBef>
                <a:spcPts val="0"/>
              </a:spcBef>
              <a:spcAft>
                <a:spcPts val="0"/>
              </a:spcAft>
              <a:buSzPts val="5200"/>
              <a:buNone/>
              <a:defRPr sz="5200"/>
            </a:lvl6pPr>
            <a:lvl7pPr lvl="6" algn="l">
              <a:lnSpc>
                <a:spcPct val="100000"/>
              </a:lnSpc>
              <a:spcBef>
                <a:spcPts val="0"/>
              </a:spcBef>
              <a:spcAft>
                <a:spcPts val="0"/>
              </a:spcAft>
              <a:buSzPts val="5200"/>
              <a:buNone/>
              <a:defRPr sz="5200"/>
            </a:lvl7pPr>
            <a:lvl8pPr lvl="7" algn="l">
              <a:lnSpc>
                <a:spcPct val="100000"/>
              </a:lnSpc>
              <a:spcBef>
                <a:spcPts val="0"/>
              </a:spcBef>
              <a:spcAft>
                <a:spcPts val="0"/>
              </a:spcAft>
              <a:buSzPts val="5200"/>
              <a:buNone/>
              <a:defRPr sz="5200"/>
            </a:lvl8pPr>
            <a:lvl9pPr lvl="8" algn="l">
              <a:lnSpc>
                <a:spcPct val="100000"/>
              </a:lnSpc>
              <a:spcBef>
                <a:spcPts val="0"/>
              </a:spcBef>
              <a:spcAft>
                <a:spcPts val="0"/>
              </a:spcAft>
              <a:buSzPts val="5200"/>
              <a:buNone/>
              <a:defRPr sz="5200"/>
            </a:lvl9pPr>
          </a:lstStyle>
          <a:p>
            <a:endParaRPr/>
          </a:p>
        </p:txBody>
      </p:sp>
      <p:sp>
        <p:nvSpPr>
          <p:cNvPr id="421" name="Google Shape;421;g2d1159d9fb8_2_208"/>
          <p:cNvSpPr txBox="1">
            <a:spLocks noGrp="1"/>
          </p:cNvSpPr>
          <p:nvPr>
            <p:ph type="subTitle" idx="1"/>
          </p:nvPr>
        </p:nvSpPr>
        <p:spPr>
          <a:xfrm>
            <a:off x="311700" y="3894300"/>
            <a:ext cx="8520600" cy="7926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Clr>
                <a:srgbClr val="FFFFFF"/>
              </a:buClr>
              <a:buSzPts val="2400"/>
              <a:buNone/>
              <a:defRPr sz="2400">
                <a:solidFill>
                  <a:srgbClr val="FFFFFF"/>
                </a:solidFill>
              </a:defRPr>
            </a:lvl1pPr>
            <a:lvl2pPr lvl="1" algn="l">
              <a:lnSpc>
                <a:spcPct val="100000"/>
              </a:lnSpc>
              <a:spcBef>
                <a:spcPts val="0"/>
              </a:spcBef>
              <a:spcAft>
                <a:spcPts val="0"/>
              </a:spcAft>
              <a:buSzPts val="2800"/>
              <a:buNone/>
              <a:defRPr sz="2800"/>
            </a:lvl2pPr>
            <a:lvl3pPr lvl="2" algn="l">
              <a:lnSpc>
                <a:spcPct val="100000"/>
              </a:lnSpc>
              <a:spcBef>
                <a:spcPts val="0"/>
              </a:spcBef>
              <a:spcAft>
                <a:spcPts val="0"/>
              </a:spcAft>
              <a:buSzPts val="2800"/>
              <a:buNone/>
              <a:defRPr sz="2800"/>
            </a:lvl3pPr>
            <a:lvl4pPr lvl="3" algn="l">
              <a:lnSpc>
                <a:spcPct val="100000"/>
              </a:lnSpc>
              <a:spcBef>
                <a:spcPts val="0"/>
              </a:spcBef>
              <a:spcAft>
                <a:spcPts val="0"/>
              </a:spcAft>
              <a:buSzPts val="2800"/>
              <a:buNone/>
              <a:defRPr sz="2800"/>
            </a:lvl4pPr>
            <a:lvl5pPr lvl="4" algn="l">
              <a:lnSpc>
                <a:spcPct val="100000"/>
              </a:lnSpc>
              <a:spcBef>
                <a:spcPts val="0"/>
              </a:spcBef>
              <a:spcAft>
                <a:spcPts val="0"/>
              </a:spcAft>
              <a:buSzPts val="2800"/>
              <a:buNone/>
              <a:defRPr sz="2800"/>
            </a:lvl5pPr>
            <a:lvl6pPr lvl="5" algn="l">
              <a:lnSpc>
                <a:spcPct val="100000"/>
              </a:lnSpc>
              <a:spcBef>
                <a:spcPts val="0"/>
              </a:spcBef>
              <a:spcAft>
                <a:spcPts val="0"/>
              </a:spcAft>
              <a:buSzPts val="2800"/>
              <a:buNone/>
              <a:defRPr sz="2800"/>
            </a:lvl6pPr>
            <a:lvl7pPr lvl="6" algn="l">
              <a:lnSpc>
                <a:spcPct val="100000"/>
              </a:lnSpc>
              <a:spcBef>
                <a:spcPts val="0"/>
              </a:spcBef>
              <a:spcAft>
                <a:spcPts val="0"/>
              </a:spcAft>
              <a:buSzPts val="2800"/>
              <a:buNone/>
              <a:defRPr sz="2800"/>
            </a:lvl7pPr>
            <a:lvl8pPr lvl="7" algn="l">
              <a:lnSpc>
                <a:spcPct val="100000"/>
              </a:lnSpc>
              <a:spcBef>
                <a:spcPts val="0"/>
              </a:spcBef>
              <a:spcAft>
                <a:spcPts val="0"/>
              </a:spcAft>
              <a:buSzPts val="2800"/>
              <a:buNone/>
              <a:defRPr sz="2800"/>
            </a:lvl8pPr>
            <a:lvl9pPr lvl="8" algn="l">
              <a:lnSpc>
                <a:spcPct val="100000"/>
              </a:lnSpc>
              <a:spcBef>
                <a:spcPts val="0"/>
              </a:spcBef>
              <a:spcAft>
                <a:spcPts val="0"/>
              </a:spcAft>
              <a:buSzPts val="2800"/>
              <a:buNone/>
              <a:defRPr sz="2800"/>
            </a:lvl9pPr>
          </a:lstStyle>
          <a:p>
            <a:endParaRPr/>
          </a:p>
        </p:txBody>
      </p:sp>
      <p:pic>
        <p:nvPicPr>
          <p:cNvPr id="422" name="Google Shape;422;g2d1159d9fb8_2_208"/>
          <p:cNvPicPr preferRelativeResize="0"/>
          <p:nvPr/>
        </p:nvPicPr>
        <p:blipFill rotWithShape="1">
          <a:blip r:embed="rId2">
            <a:alphaModFix/>
          </a:blip>
          <a:srcRect/>
          <a:stretch/>
        </p:blipFill>
        <p:spPr>
          <a:xfrm>
            <a:off x="402525" y="355877"/>
            <a:ext cx="2694248" cy="408750"/>
          </a:xfrm>
          <a:prstGeom prst="rect">
            <a:avLst/>
          </a:prstGeom>
          <a:no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45"/>
        <p:cNvGrpSpPr/>
        <p:nvPr/>
      </p:nvGrpSpPr>
      <p:grpSpPr>
        <a:xfrm>
          <a:off x="0" y="0"/>
          <a:ext cx="0" cy="0"/>
          <a:chOff x="0" y="0"/>
          <a:chExt cx="0" cy="0"/>
        </a:xfrm>
      </p:grpSpPr>
      <p:sp>
        <p:nvSpPr>
          <p:cNvPr id="46" name="Google Shape;46;p24"/>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47" name="Google Shape;47;p24"/>
          <p:cNvSpPr txBox="1">
            <a:spLocks noGrp="1"/>
          </p:cNvSpPr>
          <p:nvPr>
            <p:ph type="body" idx="1"/>
          </p:nvPr>
        </p:nvSpPr>
        <p:spPr>
          <a:xfrm>
            <a:off x="311700" y="1152475"/>
            <a:ext cx="3999900" cy="3416400"/>
          </a:xfrm>
          <a:prstGeom prst="rect">
            <a:avLst/>
          </a:prstGeom>
          <a:noFill/>
          <a:ln>
            <a:noFill/>
          </a:ln>
        </p:spPr>
        <p:txBody>
          <a:bodyPr spcFirstLastPara="1" wrap="square" lIns="91425" tIns="91425" rIns="91425" bIns="91425" anchor="t" anchorCtr="0">
            <a:no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1600"/>
              </a:spcBef>
              <a:spcAft>
                <a:spcPts val="0"/>
              </a:spcAft>
              <a:buSzPts val="1200"/>
              <a:buChar char="○"/>
              <a:defRPr sz="1200"/>
            </a:lvl2pPr>
            <a:lvl3pPr marL="1371600" lvl="2" indent="-304800" algn="l">
              <a:lnSpc>
                <a:spcPct val="115000"/>
              </a:lnSpc>
              <a:spcBef>
                <a:spcPts val="1600"/>
              </a:spcBef>
              <a:spcAft>
                <a:spcPts val="0"/>
              </a:spcAft>
              <a:buSzPts val="1200"/>
              <a:buChar char="■"/>
              <a:defRPr sz="1200"/>
            </a:lvl3pPr>
            <a:lvl4pPr marL="1828800" lvl="3" indent="-304800" algn="l">
              <a:lnSpc>
                <a:spcPct val="115000"/>
              </a:lnSpc>
              <a:spcBef>
                <a:spcPts val="1600"/>
              </a:spcBef>
              <a:spcAft>
                <a:spcPts val="0"/>
              </a:spcAft>
              <a:buSzPts val="1200"/>
              <a:buChar char="●"/>
              <a:defRPr sz="1200"/>
            </a:lvl4pPr>
            <a:lvl5pPr marL="2286000" lvl="4" indent="-304800" algn="l">
              <a:lnSpc>
                <a:spcPct val="115000"/>
              </a:lnSpc>
              <a:spcBef>
                <a:spcPts val="1600"/>
              </a:spcBef>
              <a:spcAft>
                <a:spcPts val="0"/>
              </a:spcAft>
              <a:buSzPts val="1200"/>
              <a:buChar char="○"/>
              <a:defRPr sz="1200"/>
            </a:lvl5pPr>
            <a:lvl6pPr marL="2743200" lvl="5" indent="-304800" algn="l">
              <a:lnSpc>
                <a:spcPct val="115000"/>
              </a:lnSpc>
              <a:spcBef>
                <a:spcPts val="1600"/>
              </a:spcBef>
              <a:spcAft>
                <a:spcPts val="0"/>
              </a:spcAft>
              <a:buSzPts val="1200"/>
              <a:buChar char="■"/>
              <a:defRPr sz="1200"/>
            </a:lvl6pPr>
            <a:lvl7pPr marL="3200400" lvl="6" indent="-304800" algn="l">
              <a:lnSpc>
                <a:spcPct val="115000"/>
              </a:lnSpc>
              <a:spcBef>
                <a:spcPts val="1600"/>
              </a:spcBef>
              <a:spcAft>
                <a:spcPts val="0"/>
              </a:spcAft>
              <a:buSzPts val="1200"/>
              <a:buChar char="●"/>
              <a:defRPr sz="1200"/>
            </a:lvl7pPr>
            <a:lvl8pPr marL="3657600" lvl="7" indent="-304800" algn="l">
              <a:lnSpc>
                <a:spcPct val="115000"/>
              </a:lnSpc>
              <a:spcBef>
                <a:spcPts val="1600"/>
              </a:spcBef>
              <a:spcAft>
                <a:spcPts val="0"/>
              </a:spcAft>
              <a:buSzPts val="1200"/>
              <a:buChar char="○"/>
              <a:defRPr sz="1200"/>
            </a:lvl8pPr>
            <a:lvl9pPr marL="4114800" lvl="8" indent="-304800" algn="l">
              <a:lnSpc>
                <a:spcPct val="115000"/>
              </a:lnSpc>
              <a:spcBef>
                <a:spcPts val="1600"/>
              </a:spcBef>
              <a:spcAft>
                <a:spcPts val="1600"/>
              </a:spcAft>
              <a:buSzPts val="1200"/>
              <a:buChar char="■"/>
              <a:defRPr sz="1200"/>
            </a:lvl9pPr>
          </a:lstStyle>
          <a:p>
            <a:endParaRPr/>
          </a:p>
        </p:txBody>
      </p:sp>
      <p:sp>
        <p:nvSpPr>
          <p:cNvPr id="48" name="Google Shape;48;p24"/>
          <p:cNvSpPr txBox="1">
            <a:spLocks noGrp="1"/>
          </p:cNvSpPr>
          <p:nvPr>
            <p:ph type="body" idx="2"/>
          </p:nvPr>
        </p:nvSpPr>
        <p:spPr>
          <a:xfrm>
            <a:off x="4832400" y="1152475"/>
            <a:ext cx="3999900" cy="3416400"/>
          </a:xfrm>
          <a:prstGeom prst="rect">
            <a:avLst/>
          </a:prstGeom>
          <a:noFill/>
          <a:ln>
            <a:noFill/>
          </a:ln>
        </p:spPr>
        <p:txBody>
          <a:bodyPr spcFirstLastPara="1" wrap="square" lIns="91425" tIns="91425" rIns="91425" bIns="91425" anchor="t" anchorCtr="0">
            <a:no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1600"/>
              </a:spcBef>
              <a:spcAft>
                <a:spcPts val="0"/>
              </a:spcAft>
              <a:buSzPts val="1200"/>
              <a:buChar char="○"/>
              <a:defRPr sz="1200"/>
            </a:lvl2pPr>
            <a:lvl3pPr marL="1371600" lvl="2" indent="-304800" algn="l">
              <a:lnSpc>
                <a:spcPct val="115000"/>
              </a:lnSpc>
              <a:spcBef>
                <a:spcPts val="1600"/>
              </a:spcBef>
              <a:spcAft>
                <a:spcPts val="0"/>
              </a:spcAft>
              <a:buSzPts val="1200"/>
              <a:buChar char="■"/>
              <a:defRPr sz="1200"/>
            </a:lvl3pPr>
            <a:lvl4pPr marL="1828800" lvl="3" indent="-304800" algn="l">
              <a:lnSpc>
                <a:spcPct val="115000"/>
              </a:lnSpc>
              <a:spcBef>
                <a:spcPts val="1600"/>
              </a:spcBef>
              <a:spcAft>
                <a:spcPts val="0"/>
              </a:spcAft>
              <a:buSzPts val="1200"/>
              <a:buChar char="●"/>
              <a:defRPr sz="1200"/>
            </a:lvl4pPr>
            <a:lvl5pPr marL="2286000" lvl="4" indent="-304800" algn="l">
              <a:lnSpc>
                <a:spcPct val="115000"/>
              </a:lnSpc>
              <a:spcBef>
                <a:spcPts val="1600"/>
              </a:spcBef>
              <a:spcAft>
                <a:spcPts val="0"/>
              </a:spcAft>
              <a:buSzPts val="1200"/>
              <a:buChar char="○"/>
              <a:defRPr sz="1200"/>
            </a:lvl5pPr>
            <a:lvl6pPr marL="2743200" lvl="5" indent="-304800" algn="l">
              <a:lnSpc>
                <a:spcPct val="115000"/>
              </a:lnSpc>
              <a:spcBef>
                <a:spcPts val="1600"/>
              </a:spcBef>
              <a:spcAft>
                <a:spcPts val="0"/>
              </a:spcAft>
              <a:buSzPts val="1200"/>
              <a:buChar char="■"/>
              <a:defRPr sz="1200"/>
            </a:lvl6pPr>
            <a:lvl7pPr marL="3200400" lvl="6" indent="-304800" algn="l">
              <a:lnSpc>
                <a:spcPct val="115000"/>
              </a:lnSpc>
              <a:spcBef>
                <a:spcPts val="1600"/>
              </a:spcBef>
              <a:spcAft>
                <a:spcPts val="0"/>
              </a:spcAft>
              <a:buSzPts val="1200"/>
              <a:buChar char="●"/>
              <a:defRPr sz="1200"/>
            </a:lvl7pPr>
            <a:lvl8pPr marL="3657600" lvl="7" indent="-304800" algn="l">
              <a:lnSpc>
                <a:spcPct val="115000"/>
              </a:lnSpc>
              <a:spcBef>
                <a:spcPts val="1600"/>
              </a:spcBef>
              <a:spcAft>
                <a:spcPts val="0"/>
              </a:spcAft>
              <a:buSzPts val="1200"/>
              <a:buChar char="○"/>
              <a:defRPr sz="1200"/>
            </a:lvl8pPr>
            <a:lvl9pPr marL="4114800" lvl="8" indent="-304800" algn="l">
              <a:lnSpc>
                <a:spcPct val="115000"/>
              </a:lnSpc>
              <a:spcBef>
                <a:spcPts val="1600"/>
              </a:spcBef>
              <a:spcAft>
                <a:spcPts val="1600"/>
              </a:spcAft>
              <a:buSzPts val="1200"/>
              <a:buChar char="■"/>
              <a:defRPr sz="1200"/>
            </a:lvl9pPr>
          </a:lstStyle>
          <a:p>
            <a:endParaRPr/>
          </a:p>
        </p:txBody>
      </p:sp>
      <p:sp>
        <p:nvSpPr>
          <p:cNvPr id="49" name="Google Shape;49;p2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theme" Target="../theme/theme1.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54.xml"/><Relationship Id="rId18" Type="http://schemas.openxmlformats.org/officeDocument/2006/relationships/slideLayout" Target="../slideLayouts/slideLayout59.xml"/><Relationship Id="rId26" Type="http://schemas.openxmlformats.org/officeDocument/2006/relationships/slideLayout" Target="../slideLayouts/slideLayout67.xml"/><Relationship Id="rId39" Type="http://schemas.openxmlformats.org/officeDocument/2006/relationships/slideLayout" Target="../slideLayouts/slideLayout80.xml"/><Relationship Id="rId21" Type="http://schemas.openxmlformats.org/officeDocument/2006/relationships/slideLayout" Target="../slideLayouts/slideLayout62.xml"/><Relationship Id="rId34" Type="http://schemas.openxmlformats.org/officeDocument/2006/relationships/slideLayout" Target="../slideLayouts/slideLayout75.xml"/><Relationship Id="rId42" Type="http://schemas.openxmlformats.org/officeDocument/2006/relationships/slideLayout" Target="../slideLayouts/slideLayout83.xml"/><Relationship Id="rId7" Type="http://schemas.openxmlformats.org/officeDocument/2006/relationships/slideLayout" Target="../slideLayouts/slideLayout48.xml"/><Relationship Id="rId2" Type="http://schemas.openxmlformats.org/officeDocument/2006/relationships/slideLayout" Target="../slideLayouts/slideLayout43.xml"/><Relationship Id="rId16" Type="http://schemas.openxmlformats.org/officeDocument/2006/relationships/slideLayout" Target="../slideLayouts/slideLayout57.xml"/><Relationship Id="rId20" Type="http://schemas.openxmlformats.org/officeDocument/2006/relationships/slideLayout" Target="../slideLayouts/slideLayout61.xml"/><Relationship Id="rId29" Type="http://schemas.openxmlformats.org/officeDocument/2006/relationships/slideLayout" Target="../slideLayouts/slideLayout70.xml"/><Relationship Id="rId41" Type="http://schemas.openxmlformats.org/officeDocument/2006/relationships/slideLayout" Target="../slideLayouts/slideLayout82.xml"/><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slideLayout" Target="../slideLayouts/slideLayout52.xml"/><Relationship Id="rId24" Type="http://schemas.openxmlformats.org/officeDocument/2006/relationships/slideLayout" Target="../slideLayouts/slideLayout65.xml"/><Relationship Id="rId32" Type="http://schemas.openxmlformats.org/officeDocument/2006/relationships/slideLayout" Target="../slideLayouts/slideLayout73.xml"/><Relationship Id="rId37" Type="http://schemas.openxmlformats.org/officeDocument/2006/relationships/slideLayout" Target="../slideLayouts/slideLayout78.xml"/><Relationship Id="rId40" Type="http://schemas.openxmlformats.org/officeDocument/2006/relationships/slideLayout" Target="../slideLayouts/slideLayout81.xml"/><Relationship Id="rId5" Type="http://schemas.openxmlformats.org/officeDocument/2006/relationships/slideLayout" Target="../slideLayouts/slideLayout46.xml"/><Relationship Id="rId15" Type="http://schemas.openxmlformats.org/officeDocument/2006/relationships/slideLayout" Target="../slideLayouts/slideLayout56.xml"/><Relationship Id="rId23" Type="http://schemas.openxmlformats.org/officeDocument/2006/relationships/slideLayout" Target="../slideLayouts/slideLayout64.xml"/><Relationship Id="rId28" Type="http://schemas.openxmlformats.org/officeDocument/2006/relationships/slideLayout" Target="../slideLayouts/slideLayout69.xml"/><Relationship Id="rId36" Type="http://schemas.openxmlformats.org/officeDocument/2006/relationships/slideLayout" Target="../slideLayouts/slideLayout77.xml"/><Relationship Id="rId10" Type="http://schemas.openxmlformats.org/officeDocument/2006/relationships/slideLayout" Target="../slideLayouts/slideLayout51.xml"/><Relationship Id="rId19" Type="http://schemas.openxmlformats.org/officeDocument/2006/relationships/slideLayout" Target="../slideLayouts/slideLayout60.xml"/><Relationship Id="rId31" Type="http://schemas.openxmlformats.org/officeDocument/2006/relationships/slideLayout" Target="../slideLayouts/slideLayout72.xml"/><Relationship Id="rId4" Type="http://schemas.openxmlformats.org/officeDocument/2006/relationships/slideLayout" Target="../slideLayouts/slideLayout45.xml"/><Relationship Id="rId9" Type="http://schemas.openxmlformats.org/officeDocument/2006/relationships/slideLayout" Target="../slideLayouts/slideLayout50.xml"/><Relationship Id="rId14" Type="http://schemas.openxmlformats.org/officeDocument/2006/relationships/slideLayout" Target="../slideLayouts/slideLayout55.xml"/><Relationship Id="rId22" Type="http://schemas.openxmlformats.org/officeDocument/2006/relationships/slideLayout" Target="../slideLayouts/slideLayout63.xml"/><Relationship Id="rId27" Type="http://schemas.openxmlformats.org/officeDocument/2006/relationships/slideLayout" Target="../slideLayouts/slideLayout68.xml"/><Relationship Id="rId30" Type="http://schemas.openxmlformats.org/officeDocument/2006/relationships/slideLayout" Target="../slideLayouts/slideLayout71.xml"/><Relationship Id="rId35" Type="http://schemas.openxmlformats.org/officeDocument/2006/relationships/slideLayout" Target="../slideLayouts/slideLayout76.xml"/><Relationship Id="rId43" Type="http://schemas.openxmlformats.org/officeDocument/2006/relationships/theme" Target="../theme/theme2.xml"/><Relationship Id="rId8" Type="http://schemas.openxmlformats.org/officeDocument/2006/relationships/slideLayout" Target="../slideLayouts/slideLayout49.xml"/><Relationship Id="rId3" Type="http://schemas.openxmlformats.org/officeDocument/2006/relationships/slideLayout" Target="../slideLayouts/slideLayout44.xml"/><Relationship Id="rId12" Type="http://schemas.openxmlformats.org/officeDocument/2006/relationships/slideLayout" Target="../slideLayouts/slideLayout53.xml"/><Relationship Id="rId17" Type="http://schemas.openxmlformats.org/officeDocument/2006/relationships/slideLayout" Target="../slideLayouts/slideLayout58.xml"/><Relationship Id="rId25" Type="http://schemas.openxmlformats.org/officeDocument/2006/relationships/slideLayout" Target="../slideLayouts/slideLayout66.xml"/><Relationship Id="rId33" Type="http://schemas.openxmlformats.org/officeDocument/2006/relationships/slideLayout" Target="../slideLayouts/slideLayout74.xml"/><Relationship Id="rId38" Type="http://schemas.openxmlformats.org/officeDocument/2006/relationships/slideLayout" Target="../slideLayouts/slideLayout7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rgbClr val="F1F1F2"/>
        </a:solidFill>
        <a:effectLst/>
      </p:bgPr>
    </p:bg>
    <p:spTree>
      <p:nvGrpSpPr>
        <p:cNvPr id="1" name="Shape 5"/>
        <p:cNvGrpSpPr/>
        <p:nvPr/>
      </p:nvGrpSpPr>
      <p:grpSpPr>
        <a:xfrm>
          <a:off x="0" y="0"/>
          <a:ext cx="0" cy="0"/>
          <a:chOff x="0" y="0"/>
          <a:chExt cx="0" cy="0"/>
        </a:xfrm>
      </p:grpSpPr>
      <p:sp>
        <p:nvSpPr>
          <p:cNvPr id="6" name="Google Shape;6;p15"/>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202020"/>
              </a:buClr>
              <a:buSzPts val="2800"/>
              <a:buFont typeface="Montserrat"/>
              <a:buNone/>
              <a:defRPr sz="2800" b="1" i="0" u="none" strike="noStrike" cap="none">
                <a:solidFill>
                  <a:srgbClr val="202020"/>
                </a:solidFill>
                <a:latin typeface="Montserrat"/>
                <a:ea typeface="Montserrat"/>
                <a:cs typeface="Montserrat"/>
                <a:sym typeface="Montserrat"/>
              </a:defRPr>
            </a:lvl1pPr>
            <a:lvl2pPr marR="0" lvl="1" algn="l" rtl="0">
              <a:lnSpc>
                <a:spcPct val="100000"/>
              </a:lnSpc>
              <a:spcBef>
                <a:spcPts val="0"/>
              </a:spcBef>
              <a:spcAft>
                <a:spcPts val="0"/>
              </a:spcAft>
              <a:buClr>
                <a:srgbClr val="202020"/>
              </a:buClr>
              <a:buSzPts val="2800"/>
              <a:buFont typeface="Montserrat"/>
              <a:buNone/>
              <a:defRPr sz="2800" b="0" i="0" u="none" strike="noStrike" cap="none">
                <a:solidFill>
                  <a:srgbClr val="202020"/>
                </a:solidFill>
                <a:latin typeface="Montserrat"/>
                <a:ea typeface="Montserrat"/>
                <a:cs typeface="Montserrat"/>
                <a:sym typeface="Montserrat"/>
              </a:defRPr>
            </a:lvl2pPr>
            <a:lvl3pPr marR="0" lvl="2" algn="l" rtl="0">
              <a:lnSpc>
                <a:spcPct val="100000"/>
              </a:lnSpc>
              <a:spcBef>
                <a:spcPts val="0"/>
              </a:spcBef>
              <a:spcAft>
                <a:spcPts val="0"/>
              </a:spcAft>
              <a:buClr>
                <a:srgbClr val="202020"/>
              </a:buClr>
              <a:buSzPts val="2800"/>
              <a:buFont typeface="Montserrat"/>
              <a:buNone/>
              <a:defRPr sz="2800" b="0" i="0" u="none" strike="noStrike" cap="none">
                <a:solidFill>
                  <a:srgbClr val="202020"/>
                </a:solidFill>
                <a:latin typeface="Montserrat"/>
                <a:ea typeface="Montserrat"/>
                <a:cs typeface="Montserrat"/>
                <a:sym typeface="Montserrat"/>
              </a:defRPr>
            </a:lvl3pPr>
            <a:lvl4pPr marR="0" lvl="3" algn="l" rtl="0">
              <a:lnSpc>
                <a:spcPct val="100000"/>
              </a:lnSpc>
              <a:spcBef>
                <a:spcPts val="0"/>
              </a:spcBef>
              <a:spcAft>
                <a:spcPts val="0"/>
              </a:spcAft>
              <a:buClr>
                <a:srgbClr val="202020"/>
              </a:buClr>
              <a:buSzPts val="2800"/>
              <a:buFont typeface="Montserrat"/>
              <a:buNone/>
              <a:defRPr sz="2800" b="0" i="0" u="none" strike="noStrike" cap="none">
                <a:solidFill>
                  <a:srgbClr val="202020"/>
                </a:solidFill>
                <a:latin typeface="Montserrat"/>
                <a:ea typeface="Montserrat"/>
                <a:cs typeface="Montserrat"/>
                <a:sym typeface="Montserrat"/>
              </a:defRPr>
            </a:lvl4pPr>
            <a:lvl5pPr marR="0" lvl="4" algn="l" rtl="0">
              <a:lnSpc>
                <a:spcPct val="100000"/>
              </a:lnSpc>
              <a:spcBef>
                <a:spcPts val="0"/>
              </a:spcBef>
              <a:spcAft>
                <a:spcPts val="0"/>
              </a:spcAft>
              <a:buClr>
                <a:srgbClr val="202020"/>
              </a:buClr>
              <a:buSzPts val="2800"/>
              <a:buFont typeface="Montserrat"/>
              <a:buNone/>
              <a:defRPr sz="2800" b="0" i="0" u="none" strike="noStrike" cap="none">
                <a:solidFill>
                  <a:srgbClr val="202020"/>
                </a:solidFill>
                <a:latin typeface="Montserrat"/>
                <a:ea typeface="Montserrat"/>
                <a:cs typeface="Montserrat"/>
                <a:sym typeface="Montserrat"/>
              </a:defRPr>
            </a:lvl5pPr>
            <a:lvl6pPr marR="0" lvl="5" algn="l" rtl="0">
              <a:lnSpc>
                <a:spcPct val="100000"/>
              </a:lnSpc>
              <a:spcBef>
                <a:spcPts val="0"/>
              </a:spcBef>
              <a:spcAft>
                <a:spcPts val="0"/>
              </a:spcAft>
              <a:buClr>
                <a:srgbClr val="202020"/>
              </a:buClr>
              <a:buSzPts val="2800"/>
              <a:buFont typeface="Montserrat"/>
              <a:buNone/>
              <a:defRPr sz="2800" b="0" i="0" u="none" strike="noStrike" cap="none">
                <a:solidFill>
                  <a:srgbClr val="202020"/>
                </a:solidFill>
                <a:latin typeface="Montserrat"/>
                <a:ea typeface="Montserrat"/>
                <a:cs typeface="Montserrat"/>
                <a:sym typeface="Montserrat"/>
              </a:defRPr>
            </a:lvl6pPr>
            <a:lvl7pPr marR="0" lvl="6" algn="l" rtl="0">
              <a:lnSpc>
                <a:spcPct val="100000"/>
              </a:lnSpc>
              <a:spcBef>
                <a:spcPts val="0"/>
              </a:spcBef>
              <a:spcAft>
                <a:spcPts val="0"/>
              </a:spcAft>
              <a:buClr>
                <a:srgbClr val="202020"/>
              </a:buClr>
              <a:buSzPts val="2800"/>
              <a:buFont typeface="Montserrat"/>
              <a:buNone/>
              <a:defRPr sz="2800" b="0" i="0" u="none" strike="noStrike" cap="none">
                <a:solidFill>
                  <a:srgbClr val="202020"/>
                </a:solidFill>
                <a:latin typeface="Montserrat"/>
                <a:ea typeface="Montserrat"/>
                <a:cs typeface="Montserrat"/>
                <a:sym typeface="Montserrat"/>
              </a:defRPr>
            </a:lvl7pPr>
            <a:lvl8pPr marR="0" lvl="7" algn="l" rtl="0">
              <a:lnSpc>
                <a:spcPct val="100000"/>
              </a:lnSpc>
              <a:spcBef>
                <a:spcPts val="0"/>
              </a:spcBef>
              <a:spcAft>
                <a:spcPts val="0"/>
              </a:spcAft>
              <a:buClr>
                <a:srgbClr val="202020"/>
              </a:buClr>
              <a:buSzPts val="2800"/>
              <a:buFont typeface="Montserrat"/>
              <a:buNone/>
              <a:defRPr sz="2800" b="0" i="0" u="none" strike="noStrike" cap="none">
                <a:solidFill>
                  <a:srgbClr val="202020"/>
                </a:solidFill>
                <a:latin typeface="Montserrat"/>
                <a:ea typeface="Montserrat"/>
                <a:cs typeface="Montserrat"/>
                <a:sym typeface="Montserrat"/>
              </a:defRPr>
            </a:lvl8pPr>
            <a:lvl9pPr marR="0" lvl="8" algn="l" rtl="0">
              <a:lnSpc>
                <a:spcPct val="100000"/>
              </a:lnSpc>
              <a:spcBef>
                <a:spcPts val="0"/>
              </a:spcBef>
              <a:spcAft>
                <a:spcPts val="0"/>
              </a:spcAft>
              <a:buClr>
                <a:srgbClr val="202020"/>
              </a:buClr>
              <a:buSzPts val="2800"/>
              <a:buFont typeface="Montserrat"/>
              <a:buNone/>
              <a:defRPr sz="2800" b="0" i="0" u="none" strike="noStrike" cap="none">
                <a:solidFill>
                  <a:srgbClr val="202020"/>
                </a:solidFill>
                <a:latin typeface="Montserrat"/>
                <a:ea typeface="Montserrat"/>
                <a:cs typeface="Montserrat"/>
                <a:sym typeface="Montserrat"/>
              </a:defRPr>
            </a:lvl9pPr>
          </a:lstStyle>
          <a:p>
            <a:endParaRPr/>
          </a:p>
        </p:txBody>
      </p:sp>
      <p:sp>
        <p:nvSpPr>
          <p:cNvPr id="7" name="Google Shape;7;p15"/>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marR="0" lvl="0" indent="-342900" algn="l" rtl="0">
              <a:lnSpc>
                <a:spcPct val="115000"/>
              </a:lnSpc>
              <a:spcBef>
                <a:spcPts val="0"/>
              </a:spcBef>
              <a:spcAft>
                <a:spcPts val="0"/>
              </a:spcAft>
              <a:buClr>
                <a:srgbClr val="202020"/>
              </a:buClr>
              <a:buSzPts val="1800"/>
              <a:buFont typeface="Montserrat"/>
              <a:buChar char="●"/>
              <a:defRPr sz="1800" b="0" i="0" u="none" strike="noStrike" cap="none">
                <a:solidFill>
                  <a:srgbClr val="202020"/>
                </a:solidFill>
                <a:latin typeface="Montserrat"/>
                <a:ea typeface="Montserrat"/>
                <a:cs typeface="Montserrat"/>
                <a:sym typeface="Montserrat"/>
              </a:defRPr>
            </a:lvl1pPr>
            <a:lvl2pPr marL="914400" marR="0" lvl="1" indent="-317500" algn="l" rtl="0">
              <a:lnSpc>
                <a:spcPct val="115000"/>
              </a:lnSpc>
              <a:spcBef>
                <a:spcPts val="1600"/>
              </a:spcBef>
              <a:spcAft>
                <a:spcPts val="0"/>
              </a:spcAft>
              <a:buClr>
                <a:srgbClr val="202020"/>
              </a:buClr>
              <a:buSzPts val="1400"/>
              <a:buFont typeface="Montserrat"/>
              <a:buChar char="○"/>
              <a:defRPr sz="1400" b="0" i="0" u="none" strike="noStrike" cap="none">
                <a:solidFill>
                  <a:srgbClr val="202020"/>
                </a:solidFill>
                <a:latin typeface="Montserrat"/>
                <a:ea typeface="Montserrat"/>
                <a:cs typeface="Montserrat"/>
                <a:sym typeface="Montserrat"/>
              </a:defRPr>
            </a:lvl2pPr>
            <a:lvl3pPr marL="1371600" marR="0" lvl="2" indent="-317500" algn="l" rtl="0">
              <a:lnSpc>
                <a:spcPct val="115000"/>
              </a:lnSpc>
              <a:spcBef>
                <a:spcPts val="1600"/>
              </a:spcBef>
              <a:spcAft>
                <a:spcPts val="0"/>
              </a:spcAft>
              <a:buClr>
                <a:srgbClr val="202020"/>
              </a:buClr>
              <a:buSzPts val="1400"/>
              <a:buFont typeface="Montserrat"/>
              <a:buChar char="■"/>
              <a:defRPr sz="1400" b="0" i="0" u="none" strike="noStrike" cap="none">
                <a:solidFill>
                  <a:srgbClr val="202020"/>
                </a:solidFill>
                <a:latin typeface="Montserrat"/>
                <a:ea typeface="Montserrat"/>
                <a:cs typeface="Montserrat"/>
                <a:sym typeface="Montserrat"/>
              </a:defRPr>
            </a:lvl3pPr>
            <a:lvl4pPr marL="1828800" marR="0" lvl="3" indent="-317500" algn="l" rtl="0">
              <a:lnSpc>
                <a:spcPct val="115000"/>
              </a:lnSpc>
              <a:spcBef>
                <a:spcPts val="1600"/>
              </a:spcBef>
              <a:spcAft>
                <a:spcPts val="0"/>
              </a:spcAft>
              <a:buClr>
                <a:srgbClr val="202020"/>
              </a:buClr>
              <a:buSzPts val="1400"/>
              <a:buFont typeface="Montserrat"/>
              <a:buChar char="●"/>
              <a:defRPr sz="1400" b="0" i="0" u="none" strike="noStrike" cap="none">
                <a:solidFill>
                  <a:srgbClr val="202020"/>
                </a:solidFill>
                <a:latin typeface="Montserrat"/>
                <a:ea typeface="Montserrat"/>
                <a:cs typeface="Montserrat"/>
                <a:sym typeface="Montserrat"/>
              </a:defRPr>
            </a:lvl4pPr>
            <a:lvl5pPr marL="2286000" marR="0" lvl="4" indent="-317500" algn="l" rtl="0">
              <a:lnSpc>
                <a:spcPct val="115000"/>
              </a:lnSpc>
              <a:spcBef>
                <a:spcPts val="1600"/>
              </a:spcBef>
              <a:spcAft>
                <a:spcPts val="0"/>
              </a:spcAft>
              <a:buClr>
                <a:srgbClr val="202020"/>
              </a:buClr>
              <a:buSzPts val="1400"/>
              <a:buFont typeface="Montserrat"/>
              <a:buChar char="○"/>
              <a:defRPr sz="1400" b="0" i="0" u="none" strike="noStrike" cap="none">
                <a:solidFill>
                  <a:srgbClr val="202020"/>
                </a:solidFill>
                <a:latin typeface="Montserrat"/>
                <a:ea typeface="Montserrat"/>
                <a:cs typeface="Montserrat"/>
                <a:sym typeface="Montserrat"/>
              </a:defRPr>
            </a:lvl5pPr>
            <a:lvl6pPr marL="2743200" marR="0" lvl="5" indent="-317500" algn="l" rtl="0">
              <a:lnSpc>
                <a:spcPct val="115000"/>
              </a:lnSpc>
              <a:spcBef>
                <a:spcPts val="1600"/>
              </a:spcBef>
              <a:spcAft>
                <a:spcPts val="0"/>
              </a:spcAft>
              <a:buClr>
                <a:srgbClr val="202020"/>
              </a:buClr>
              <a:buSzPts val="1400"/>
              <a:buFont typeface="Montserrat"/>
              <a:buChar char="■"/>
              <a:defRPr sz="1400" b="0" i="0" u="none" strike="noStrike" cap="none">
                <a:solidFill>
                  <a:srgbClr val="202020"/>
                </a:solidFill>
                <a:latin typeface="Montserrat"/>
                <a:ea typeface="Montserrat"/>
                <a:cs typeface="Montserrat"/>
                <a:sym typeface="Montserrat"/>
              </a:defRPr>
            </a:lvl6pPr>
            <a:lvl7pPr marL="3200400" marR="0" lvl="6" indent="-317500" algn="l" rtl="0">
              <a:lnSpc>
                <a:spcPct val="115000"/>
              </a:lnSpc>
              <a:spcBef>
                <a:spcPts val="1600"/>
              </a:spcBef>
              <a:spcAft>
                <a:spcPts val="0"/>
              </a:spcAft>
              <a:buClr>
                <a:srgbClr val="202020"/>
              </a:buClr>
              <a:buSzPts val="1400"/>
              <a:buFont typeface="Montserrat"/>
              <a:buChar char="●"/>
              <a:defRPr sz="1400" b="0" i="0" u="none" strike="noStrike" cap="none">
                <a:solidFill>
                  <a:srgbClr val="202020"/>
                </a:solidFill>
                <a:latin typeface="Montserrat"/>
                <a:ea typeface="Montserrat"/>
                <a:cs typeface="Montserrat"/>
                <a:sym typeface="Montserrat"/>
              </a:defRPr>
            </a:lvl7pPr>
            <a:lvl8pPr marL="3657600" marR="0" lvl="7" indent="-317500" algn="l" rtl="0">
              <a:lnSpc>
                <a:spcPct val="115000"/>
              </a:lnSpc>
              <a:spcBef>
                <a:spcPts val="1600"/>
              </a:spcBef>
              <a:spcAft>
                <a:spcPts val="0"/>
              </a:spcAft>
              <a:buClr>
                <a:srgbClr val="202020"/>
              </a:buClr>
              <a:buSzPts val="1400"/>
              <a:buFont typeface="Montserrat"/>
              <a:buChar char="○"/>
              <a:defRPr sz="1400" b="0" i="0" u="none" strike="noStrike" cap="none">
                <a:solidFill>
                  <a:srgbClr val="202020"/>
                </a:solidFill>
                <a:latin typeface="Montserrat"/>
                <a:ea typeface="Montserrat"/>
                <a:cs typeface="Montserrat"/>
                <a:sym typeface="Montserrat"/>
              </a:defRPr>
            </a:lvl8pPr>
            <a:lvl9pPr marL="4114800" marR="0" lvl="8" indent="-317500" algn="l" rtl="0">
              <a:lnSpc>
                <a:spcPct val="115000"/>
              </a:lnSpc>
              <a:spcBef>
                <a:spcPts val="1600"/>
              </a:spcBef>
              <a:spcAft>
                <a:spcPts val="1600"/>
              </a:spcAft>
              <a:buClr>
                <a:srgbClr val="202020"/>
              </a:buClr>
              <a:buSzPts val="1400"/>
              <a:buFont typeface="Montserrat"/>
              <a:buChar char="■"/>
              <a:defRPr sz="1400" b="0" i="0" u="none" strike="noStrike" cap="none">
                <a:solidFill>
                  <a:srgbClr val="202020"/>
                </a:solidFill>
                <a:latin typeface="Montserrat"/>
                <a:ea typeface="Montserrat"/>
                <a:cs typeface="Montserrat"/>
                <a:sym typeface="Montserrat"/>
              </a:defRPr>
            </a:lvl9pPr>
          </a:lstStyle>
          <a:p>
            <a:endParaRPr/>
          </a:p>
        </p:txBody>
      </p:sp>
      <p:sp>
        <p:nvSpPr>
          <p:cNvPr id="8" name="Google Shape;8;p1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 id="2147483674" r:id="rId26"/>
    <p:sldLayoutId id="2147483675" r:id="rId27"/>
    <p:sldLayoutId id="2147483676" r:id="rId28"/>
    <p:sldLayoutId id="2147483677" r:id="rId29"/>
    <p:sldLayoutId id="2147483678" r:id="rId30"/>
    <p:sldLayoutId id="2147483679" r:id="rId31"/>
    <p:sldLayoutId id="2147483680" r:id="rId32"/>
    <p:sldLayoutId id="2147483681" r:id="rId33"/>
    <p:sldLayoutId id="2147483682" r:id="rId34"/>
    <p:sldLayoutId id="2147483683" r:id="rId35"/>
    <p:sldLayoutId id="2147483684" r:id="rId36"/>
    <p:sldLayoutId id="2147483685" r:id="rId37"/>
    <p:sldLayoutId id="2147483686" r:id="rId38"/>
    <p:sldLayoutId id="2147483687" r:id="rId39"/>
    <p:sldLayoutId id="2147483688" r:id="rId40"/>
    <p:sldLayoutId id="2147483689" r:id="rId4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name="simple-light-2">
    <p:bg>
      <p:bgPr>
        <a:solidFill>
          <a:srgbClr val="F1F1F2"/>
        </a:solidFill>
        <a:effectLst/>
      </p:bgPr>
    </p:bg>
    <p:spTree>
      <p:nvGrpSpPr>
        <p:cNvPr id="1" name="Shape 211"/>
        <p:cNvGrpSpPr/>
        <p:nvPr/>
      </p:nvGrpSpPr>
      <p:grpSpPr>
        <a:xfrm>
          <a:off x="0" y="0"/>
          <a:ext cx="0" cy="0"/>
          <a:chOff x="0" y="0"/>
          <a:chExt cx="0" cy="0"/>
        </a:xfrm>
      </p:grpSpPr>
      <p:sp>
        <p:nvSpPr>
          <p:cNvPr id="212" name="Google Shape;212;g2d1159d9fb8_2_0"/>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202020"/>
              </a:buClr>
              <a:buSzPts val="2800"/>
              <a:buFont typeface="Montserrat"/>
              <a:buNone/>
              <a:defRPr sz="2800" b="1" i="0" u="none" strike="noStrike" cap="none">
                <a:solidFill>
                  <a:srgbClr val="202020"/>
                </a:solidFill>
                <a:latin typeface="Montserrat"/>
                <a:ea typeface="Montserrat"/>
                <a:cs typeface="Montserrat"/>
                <a:sym typeface="Montserrat"/>
              </a:defRPr>
            </a:lvl1pPr>
            <a:lvl2pPr marR="0" lvl="1" algn="l" rtl="0">
              <a:lnSpc>
                <a:spcPct val="100000"/>
              </a:lnSpc>
              <a:spcBef>
                <a:spcPts val="0"/>
              </a:spcBef>
              <a:spcAft>
                <a:spcPts val="0"/>
              </a:spcAft>
              <a:buClr>
                <a:srgbClr val="202020"/>
              </a:buClr>
              <a:buSzPts val="2800"/>
              <a:buFont typeface="Montserrat"/>
              <a:buNone/>
              <a:defRPr sz="2800" b="0" i="0" u="none" strike="noStrike" cap="none">
                <a:solidFill>
                  <a:srgbClr val="202020"/>
                </a:solidFill>
                <a:latin typeface="Montserrat"/>
                <a:ea typeface="Montserrat"/>
                <a:cs typeface="Montserrat"/>
                <a:sym typeface="Montserrat"/>
              </a:defRPr>
            </a:lvl2pPr>
            <a:lvl3pPr marR="0" lvl="2" algn="l" rtl="0">
              <a:lnSpc>
                <a:spcPct val="100000"/>
              </a:lnSpc>
              <a:spcBef>
                <a:spcPts val="0"/>
              </a:spcBef>
              <a:spcAft>
                <a:spcPts val="0"/>
              </a:spcAft>
              <a:buClr>
                <a:srgbClr val="202020"/>
              </a:buClr>
              <a:buSzPts val="2800"/>
              <a:buFont typeface="Montserrat"/>
              <a:buNone/>
              <a:defRPr sz="2800" b="0" i="0" u="none" strike="noStrike" cap="none">
                <a:solidFill>
                  <a:srgbClr val="202020"/>
                </a:solidFill>
                <a:latin typeface="Montserrat"/>
                <a:ea typeface="Montserrat"/>
                <a:cs typeface="Montserrat"/>
                <a:sym typeface="Montserrat"/>
              </a:defRPr>
            </a:lvl3pPr>
            <a:lvl4pPr marR="0" lvl="3" algn="l" rtl="0">
              <a:lnSpc>
                <a:spcPct val="100000"/>
              </a:lnSpc>
              <a:spcBef>
                <a:spcPts val="0"/>
              </a:spcBef>
              <a:spcAft>
                <a:spcPts val="0"/>
              </a:spcAft>
              <a:buClr>
                <a:srgbClr val="202020"/>
              </a:buClr>
              <a:buSzPts val="2800"/>
              <a:buFont typeface="Montserrat"/>
              <a:buNone/>
              <a:defRPr sz="2800" b="0" i="0" u="none" strike="noStrike" cap="none">
                <a:solidFill>
                  <a:srgbClr val="202020"/>
                </a:solidFill>
                <a:latin typeface="Montserrat"/>
                <a:ea typeface="Montserrat"/>
                <a:cs typeface="Montserrat"/>
                <a:sym typeface="Montserrat"/>
              </a:defRPr>
            </a:lvl4pPr>
            <a:lvl5pPr marR="0" lvl="4" algn="l" rtl="0">
              <a:lnSpc>
                <a:spcPct val="100000"/>
              </a:lnSpc>
              <a:spcBef>
                <a:spcPts val="0"/>
              </a:spcBef>
              <a:spcAft>
                <a:spcPts val="0"/>
              </a:spcAft>
              <a:buClr>
                <a:srgbClr val="202020"/>
              </a:buClr>
              <a:buSzPts val="2800"/>
              <a:buFont typeface="Montserrat"/>
              <a:buNone/>
              <a:defRPr sz="2800" b="0" i="0" u="none" strike="noStrike" cap="none">
                <a:solidFill>
                  <a:srgbClr val="202020"/>
                </a:solidFill>
                <a:latin typeface="Montserrat"/>
                <a:ea typeface="Montserrat"/>
                <a:cs typeface="Montserrat"/>
                <a:sym typeface="Montserrat"/>
              </a:defRPr>
            </a:lvl5pPr>
            <a:lvl6pPr marR="0" lvl="5" algn="l" rtl="0">
              <a:lnSpc>
                <a:spcPct val="100000"/>
              </a:lnSpc>
              <a:spcBef>
                <a:spcPts val="0"/>
              </a:spcBef>
              <a:spcAft>
                <a:spcPts val="0"/>
              </a:spcAft>
              <a:buClr>
                <a:srgbClr val="202020"/>
              </a:buClr>
              <a:buSzPts val="2800"/>
              <a:buFont typeface="Montserrat"/>
              <a:buNone/>
              <a:defRPr sz="2800" b="0" i="0" u="none" strike="noStrike" cap="none">
                <a:solidFill>
                  <a:srgbClr val="202020"/>
                </a:solidFill>
                <a:latin typeface="Montserrat"/>
                <a:ea typeface="Montserrat"/>
                <a:cs typeface="Montserrat"/>
                <a:sym typeface="Montserrat"/>
              </a:defRPr>
            </a:lvl6pPr>
            <a:lvl7pPr marR="0" lvl="6" algn="l" rtl="0">
              <a:lnSpc>
                <a:spcPct val="100000"/>
              </a:lnSpc>
              <a:spcBef>
                <a:spcPts val="0"/>
              </a:spcBef>
              <a:spcAft>
                <a:spcPts val="0"/>
              </a:spcAft>
              <a:buClr>
                <a:srgbClr val="202020"/>
              </a:buClr>
              <a:buSzPts val="2800"/>
              <a:buFont typeface="Montserrat"/>
              <a:buNone/>
              <a:defRPr sz="2800" b="0" i="0" u="none" strike="noStrike" cap="none">
                <a:solidFill>
                  <a:srgbClr val="202020"/>
                </a:solidFill>
                <a:latin typeface="Montserrat"/>
                <a:ea typeface="Montserrat"/>
                <a:cs typeface="Montserrat"/>
                <a:sym typeface="Montserrat"/>
              </a:defRPr>
            </a:lvl7pPr>
            <a:lvl8pPr marR="0" lvl="7" algn="l" rtl="0">
              <a:lnSpc>
                <a:spcPct val="100000"/>
              </a:lnSpc>
              <a:spcBef>
                <a:spcPts val="0"/>
              </a:spcBef>
              <a:spcAft>
                <a:spcPts val="0"/>
              </a:spcAft>
              <a:buClr>
                <a:srgbClr val="202020"/>
              </a:buClr>
              <a:buSzPts val="2800"/>
              <a:buFont typeface="Montserrat"/>
              <a:buNone/>
              <a:defRPr sz="2800" b="0" i="0" u="none" strike="noStrike" cap="none">
                <a:solidFill>
                  <a:srgbClr val="202020"/>
                </a:solidFill>
                <a:latin typeface="Montserrat"/>
                <a:ea typeface="Montserrat"/>
                <a:cs typeface="Montserrat"/>
                <a:sym typeface="Montserrat"/>
              </a:defRPr>
            </a:lvl8pPr>
            <a:lvl9pPr marR="0" lvl="8" algn="l" rtl="0">
              <a:lnSpc>
                <a:spcPct val="100000"/>
              </a:lnSpc>
              <a:spcBef>
                <a:spcPts val="0"/>
              </a:spcBef>
              <a:spcAft>
                <a:spcPts val="0"/>
              </a:spcAft>
              <a:buClr>
                <a:srgbClr val="202020"/>
              </a:buClr>
              <a:buSzPts val="2800"/>
              <a:buFont typeface="Montserrat"/>
              <a:buNone/>
              <a:defRPr sz="2800" b="0" i="0" u="none" strike="noStrike" cap="none">
                <a:solidFill>
                  <a:srgbClr val="202020"/>
                </a:solidFill>
                <a:latin typeface="Montserrat"/>
                <a:ea typeface="Montserrat"/>
                <a:cs typeface="Montserrat"/>
                <a:sym typeface="Montserrat"/>
              </a:defRPr>
            </a:lvl9pPr>
          </a:lstStyle>
          <a:p>
            <a:endParaRPr/>
          </a:p>
        </p:txBody>
      </p:sp>
      <p:sp>
        <p:nvSpPr>
          <p:cNvPr id="213" name="Google Shape;213;g2d1159d9fb8_2_0"/>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marR="0" lvl="0" indent="-342900" algn="l" rtl="0">
              <a:lnSpc>
                <a:spcPct val="115000"/>
              </a:lnSpc>
              <a:spcBef>
                <a:spcPts val="0"/>
              </a:spcBef>
              <a:spcAft>
                <a:spcPts val="0"/>
              </a:spcAft>
              <a:buClr>
                <a:srgbClr val="202020"/>
              </a:buClr>
              <a:buSzPts val="1800"/>
              <a:buFont typeface="Montserrat"/>
              <a:buChar char="●"/>
              <a:defRPr sz="1800" b="0" i="0" u="none" strike="noStrike" cap="none">
                <a:solidFill>
                  <a:srgbClr val="202020"/>
                </a:solidFill>
                <a:latin typeface="Montserrat"/>
                <a:ea typeface="Montserrat"/>
                <a:cs typeface="Montserrat"/>
                <a:sym typeface="Montserrat"/>
              </a:defRPr>
            </a:lvl1pPr>
            <a:lvl2pPr marL="914400" marR="0" lvl="1" indent="-317500" algn="l" rtl="0">
              <a:lnSpc>
                <a:spcPct val="115000"/>
              </a:lnSpc>
              <a:spcBef>
                <a:spcPts val="1600"/>
              </a:spcBef>
              <a:spcAft>
                <a:spcPts val="0"/>
              </a:spcAft>
              <a:buClr>
                <a:srgbClr val="202020"/>
              </a:buClr>
              <a:buSzPts val="1400"/>
              <a:buFont typeface="Montserrat"/>
              <a:buChar char="○"/>
              <a:defRPr sz="1400" b="0" i="0" u="none" strike="noStrike" cap="none">
                <a:solidFill>
                  <a:srgbClr val="202020"/>
                </a:solidFill>
                <a:latin typeface="Montserrat"/>
                <a:ea typeface="Montserrat"/>
                <a:cs typeface="Montserrat"/>
                <a:sym typeface="Montserrat"/>
              </a:defRPr>
            </a:lvl2pPr>
            <a:lvl3pPr marL="1371600" marR="0" lvl="2" indent="-317500" algn="l" rtl="0">
              <a:lnSpc>
                <a:spcPct val="115000"/>
              </a:lnSpc>
              <a:spcBef>
                <a:spcPts val="1600"/>
              </a:spcBef>
              <a:spcAft>
                <a:spcPts val="0"/>
              </a:spcAft>
              <a:buClr>
                <a:srgbClr val="202020"/>
              </a:buClr>
              <a:buSzPts val="1400"/>
              <a:buFont typeface="Montserrat"/>
              <a:buChar char="■"/>
              <a:defRPr sz="1400" b="0" i="0" u="none" strike="noStrike" cap="none">
                <a:solidFill>
                  <a:srgbClr val="202020"/>
                </a:solidFill>
                <a:latin typeface="Montserrat"/>
                <a:ea typeface="Montserrat"/>
                <a:cs typeface="Montserrat"/>
                <a:sym typeface="Montserrat"/>
              </a:defRPr>
            </a:lvl3pPr>
            <a:lvl4pPr marL="1828800" marR="0" lvl="3" indent="-317500" algn="l" rtl="0">
              <a:lnSpc>
                <a:spcPct val="115000"/>
              </a:lnSpc>
              <a:spcBef>
                <a:spcPts val="1600"/>
              </a:spcBef>
              <a:spcAft>
                <a:spcPts val="0"/>
              </a:spcAft>
              <a:buClr>
                <a:srgbClr val="202020"/>
              </a:buClr>
              <a:buSzPts val="1400"/>
              <a:buFont typeface="Montserrat"/>
              <a:buChar char="●"/>
              <a:defRPr sz="1400" b="0" i="0" u="none" strike="noStrike" cap="none">
                <a:solidFill>
                  <a:srgbClr val="202020"/>
                </a:solidFill>
                <a:latin typeface="Montserrat"/>
                <a:ea typeface="Montserrat"/>
                <a:cs typeface="Montserrat"/>
                <a:sym typeface="Montserrat"/>
              </a:defRPr>
            </a:lvl4pPr>
            <a:lvl5pPr marL="2286000" marR="0" lvl="4" indent="-317500" algn="l" rtl="0">
              <a:lnSpc>
                <a:spcPct val="115000"/>
              </a:lnSpc>
              <a:spcBef>
                <a:spcPts val="1600"/>
              </a:spcBef>
              <a:spcAft>
                <a:spcPts val="0"/>
              </a:spcAft>
              <a:buClr>
                <a:srgbClr val="202020"/>
              </a:buClr>
              <a:buSzPts val="1400"/>
              <a:buFont typeface="Montserrat"/>
              <a:buChar char="○"/>
              <a:defRPr sz="1400" b="0" i="0" u="none" strike="noStrike" cap="none">
                <a:solidFill>
                  <a:srgbClr val="202020"/>
                </a:solidFill>
                <a:latin typeface="Montserrat"/>
                <a:ea typeface="Montserrat"/>
                <a:cs typeface="Montserrat"/>
                <a:sym typeface="Montserrat"/>
              </a:defRPr>
            </a:lvl5pPr>
            <a:lvl6pPr marL="2743200" marR="0" lvl="5" indent="-317500" algn="l" rtl="0">
              <a:lnSpc>
                <a:spcPct val="115000"/>
              </a:lnSpc>
              <a:spcBef>
                <a:spcPts val="1600"/>
              </a:spcBef>
              <a:spcAft>
                <a:spcPts val="0"/>
              </a:spcAft>
              <a:buClr>
                <a:srgbClr val="202020"/>
              </a:buClr>
              <a:buSzPts val="1400"/>
              <a:buFont typeface="Montserrat"/>
              <a:buChar char="■"/>
              <a:defRPr sz="1400" b="0" i="0" u="none" strike="noStrike" cap="none">
                <a:solidFill>
                  <a:srgbClr val="202020"/>
                </a:solidFill>
                <a:latin typeface="Montserrat"/>
                <a:ea typeface="Montserrat"/>
                <a:cs typeface="Montserrat"/>
                <a:sym typeface="Montserrat"/>
              </a:defRPr>
            </a:lvl6pPr>
            <a:lvl7pPr marL="3200400" marR="0" lvl="6" indent="-317500" algn="l" rtl="0">
              <a:lnSpc>
                <a:spcPct val="115000"/>
              </a:lnSpc>
              <a:spcBef>
                <a:spcPts val="1600"/>
              </a:spcBef>
              <a:spcAft>
                <a:spcPts val="0"/>
              </a:spcAft>
              <a:buClr>
                <a:srgbClr val="202020"/>
              </a:buClr>
              <a:buSzPts val="1400"/>
              <a:buFont typeface="Montserrat"/>
              <a:buChar char="●"/>
              <a:defRPr sz="1400" b="0" i="0" u="none" strike="noStrike" cap="none">
                <a:solidFill>
                  <a:srgbClr val="202020"/>
                </a:solidFill>
                <a:latin typeface="Montserrat"/>
                <a:ea typeface="Montserrat"/>
                <a:cs typeface="Montserrat"/>
                <a:sym typeface="Montserrat"/>
              </a:defRPr>
            </a:lvl7pPr>
            <a:lvl8pPr marL="3657600" marR="0" lvl="7" indent="-317500" algn="l" rtl="0">
              <a:lnSpc>
                <a:spcPct val="115000"/>
              </a:lnSpc>
              <a:spcBef>
                <a:spcPts val="1600"/>
              </a:spcBef>
              <a:spcAft>
                <a:spcPts val="0"/>
              </a:spcAft>
              <a:buClr>
                <a:srgbClr val="202020"/>
              </a:buClr>
              <a:buSzPts val="1400"/>
              <a:buFont typeface="Montserrat"/>
              <a:buChar char="○"/>
              <a:defRPr sz="1400" b="0" i="0" u="none" strike="noStrike" cap="none">
                <a:solidFill>
                  <a:srgbClr val="202020"/>
                </a:solidFill>
                <a:latin typeface="Montserrat"/>
                <a:ea typeface="Montserrat"/>
                <a:cs typeface="Montserrat"/>
                <a:sym typeface="Montserrat"/>
              </a:defRPr>
            </a:lvl8pPr>
            <a:lvl9pPr marL="4114800" marR="0" lvl="8" indent="-317500" algn="l" rtl="0">
              <a:lnSpc>
                <a:spcPct val="115000"/>
              </a:lnSpc>
              <a:spcBef>
                <a:spcPts val="1600"/>
              </a:spcBef>
              <a:spcAft>
                <a:spcPts val="1600"/>
              </a:spcAft>
              <a:buClr>
                <a:srgbClr val="202020"/>
              </a:buClr>
              <a:buSzPts val="1400"/>
              <a:buFont typeface="Montserrat"/>
              <a:buChar char="■"/>
              <a:defRPr sz="1400" b="0" i="0" u="none" strike="noStrike" cap="none">
                <a:solidFill>
                  <a:srgbClr val="202020"/>
                </a:solidFill>
                <a:latin typeface="Montserrat"/>
                <a:ea typeface="Montserrat"/>
                <a:cs typeface="Montserrat"/>
                <a:sym typeface="Montserrat"/>
              </a:defRPr>
            </a:lvl9pPr>
          </a:lstStyle>
          <a:p>
            <a:endParaRPr/>
          </a:p>
        </p:txBody>
      </p:sp>
      <p:sp>
        <p:nvSpPr>
          <p:cNvPr id="214" name="Google Shape;214;g2d1159d9fb8_2_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 id="2147483702" r:id="rId12"/>
    <p:sldLayoutId id="2147483703" r:id="rId13"/>
    <p:sldLayoutId id="2147483704" r:id="rId14"/>
    <p:sldLayoutId id="2147483705" r:id="rId15"/>
    <p:sldLayoutId id="2147483706" r:id="rId16"/>
    <p:sldLayoutId id="2147483707" r:id="rId17"/>
    <p:sldLayoutId id="2147483708" r:id="rId18"/>
    <p:sldLayoutId id="2147483709" r:id="rId19"/>
    <p:sldLayoutId id="2147483710" r:id="rId20"/>
    <p:sldLayoutId id="2147483711" r:id="rId21"/>
    <p:sldLayoutId id="2147483712" r:id="rId22"/>
    <p:sldLayoutId id="2147483713" r:id="rId23"/>
    <p:sldLayoutId id="2147483714" r:id="rId24"/>
    <p:sldLayoutId id="2147483715" r:id="rId25"/>
    <p:sldLayoutId id="2147483716" r:id="rId26"/>
    <p:sldLayoutId id="2147483717" r:id="rId27"/>
    <p:sldLayoutId id="2147483718" r:id="rId28"/>
    <p:sldLayoutId id="2147483719" r:id="rId29"/>
    <p:sldLayoutId id="2147483720" r:id="rId30"/>
    <p:sldLayoutId id="2147483721" r:id="rId31"/>
    <p:sldLayoutId id="2147483722" r:id="rId32"/>
    <p:sldLayoutId id="2147483723" r:id="rId33"/>
    <p:sldLayoutId id="2147483724" r:id="rId34"/>
    <p:sldLayoutId id="2147483725" r:id="rId35"/>
    <p:sldLayoutId id="2147483726" r:id="rId36"/>
    <p:sldLayoutId id="2147483727" r:id="rId37"/>
    <p:sldLayoutId id="2147483728" r:id="rId38"/>
    <p:sldLayoutId id="2147483729" r:id="rId39"/>
    <p:sldLayoutId id="2147483730" r:id="rId40"/>
    <p:sldLayoutId id="2147483731" r:id="rId41"/>
    <p:sldLayoutId id="2147483732" r:id="rId4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1.xml"/><Relationship Id="rId1" Type="http://schemas.openxmlformats.org/officeDocument/2006/relationships/slideLayout" Target="../slideLayouts/slideLayout4.xml"/><Relationship Id="rId5" Type="http://schemas.openxmlformats.org/officeDocument/2006/relationships/image" Target="../media/image35.png"/><Relationship Id="rId4" Type="http://schemas.openxmlformats.org/officeDocument/2006/relationships/image" Target="../media/image34.png"/></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2.xml"/><Relationship Id="rId1" Type="http://schemas.openxmlformats.org/officeDocument/2006/relationships/slideLayout" Target="../slideLayouts/slideLayout4.xml"/><Relationship Id="rId5" Type="http://schemas.openxmlformats.org/officeDocument/2006/relationships/image" Target="../media/image37.png"/><Relationship Id="rId4" Type="http://schemas.openxmlformats.org/officeDocument/2006/relationships/image" Target="../media/image36.png"/></Relationships>
</file>

<file path=ppt/slides/_rels/slide1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3.xml"/><Relationship Id="rId1" Type="http://schemas.openxmlformats.org/officeDocument/2006/relationships/slideLayout" Target="../slideLayouts/slideLayout4.xml"/><Relationship Id="rId4" Type="http://schemas.openxmlformats.org/officeDocument/2006/relationships/image" Target="../media/image39.png"/></Relationships>
</file>

<file path=ppt/slides/_rels/slide1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hyperlink" Target="https://theconversation.com/us/charter"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1.xml"/><Relationship Id="rId1" Type="http://schemas.openxmlformats.org/officeDocument/2006/relationships/slideLayout" Target="../slideLayouts/slideLayout43.xml"/></Relationships>
</file>

<file path=ppt/slides/_rels/slide2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2.xml"/><Relationship Id="rId1" Type="http://schemas.openxmlformats.org/officeDocument/2006/relationships/slideLayout" Target="../slideLayouts/slideLayout43.xml"/></Relationships>
</file>

<file path=ppt/slides/_rels/slide23.xml.rels><?xml version="1.0" encoding="UTF-8" standalone="yes"?>
<Relationships xmlns="http://schemas.openxmlformats.org/package/2006/relationships"><Relationship Id="rId3" Type="http://schemas.openxmlformats.org/officeDocument/2006/relationships/image" Target="../media/image41.png"/><Relationship Id="rId7" Type="http://schemas.openxmlformats.org/officeDocument/2006/relationships/image" Target="../media/image45.png"/><Relationship Id="rId2" Type="http://schemas.openxmlformats.org/officeDocument/2006/relationships/notesSlide" Target="../notesSlides/notesSlide23.xml"/><Relationship Id="rId1" Type="http://schemas.openxmlformats.org/officeDocument/2006/relationships/slideLayout" Target="../slideLayouts/slideLayout44.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2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4.xml"/><Relationship Id="rId1" Type="http://schemas.openxmlformats.org/officeDocument/2006/relationships/slideLayout" Target="../slideLayouts/slideLayout44.xml"/><Relationship Id="rId6" Type="http://schemas.openxmlformats.org/officeDocument/2006/relationships/image" Target="../media/image46.png"/><Relationship Id="rId5" Type="http://schemas.openxmlformats.org/officeDocument/2006/relationships/image" Target="../media/image44.png"/><Relationship Id="rId4" Type="http://schemas.openxmlformats.org/officeDocument/2006/relationships/image" Target="../media/image43.png"/></Relationships>
</file>

<file path=ppt/slides/_rels/slide25.xml.rels><?xml version="1.0" encoding="UTF-8" standalone="yes"?>
<Relationships xmlns="http://schemas.openxmlformats.org/package/2006/relationships"><Relationship Id="rId3" Type="http://schemas.openxmlformats.org/officeDocument/2006/relationships/hyperlink" Target="https://theconversation.com/profiles/anjana-susarla-334987/dashboard" TargetMode="External"/><Relationship Id="rId2" Type="http://schemas.openxmlformats.org/officeDocument/2006/relationships/notesSlide" Target="../notesSlides/notesSlide25.xml"/><Relationship Id="rId1" Type="http://schemas.openxmlformats.org/officeDocument/2006/relationships/slideLayout" Target="../slideLayouts/slideLayout44.xml"/><Relationship Id="rId4" Type="http://schemas.openxmlformats.org/officeDocument/2006/relationships/image" Target="../media/image47.png"/></Relationships>
</file>

<file path=ppt/slides/_rels/slide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xml"/><Relationship Id="rId1" Type="http://schemas.openxmlformats.org/officeDocument/2006/relationships/slideLayout" Target="../slideLayouts/slideLayout42.xml"/></Relationships>
</file>

<file path=ppt/slides/_rels/slide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5.xml"/><Relationship Id="rId1" Type="http://schemas.openxmlformats.org/officeDocument/2006/relationships/slideLayout" Target="../slideLayouts/slideLayout42.xml"/></Relationships>
</file>

<file path=ppt/slides/_rels/slide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6.png"/><Relationship Id="rId7" Type="http://schemas.openxmlformats.org/officeDocument/2006/relationships/image" Target="../media/image32.png"/><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jp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383838"/>
        </a:solidFill>
        <a:effectLst/>
      </p:bgPr>
    </p:bg>
    <p:spTree>
      <p:nvGrpSpPr>
        <p:cNvPr id="1" name="Shape 426"/>
        <p:cNvGrpSpPr/>
        <p:nvPr/>
      </p:nvGrpSpPr>
      <p:grpSpPr>
        <a:xfrm>
          <a:off x="0" y="0"/>
          <a:ext cx="0" cy="0"/>
          <a:chOff x="0" y="0"/>
          <a:chExt cx="0" cy="0"/>
        </a:xfrm>
      </p:grpSpPr>
      <p:sp>
        <p:nvSpPr>
          <p:cNvPr id="427" name="Google Shape;427;p1"/>
          <p:cNvSpPr txBox="1">
            <a:spLocks noGrp="1"/>
          </p:cNvSpPr>
          <p:nvPr>
            <p:ph type="ctrTitle"/>
          </p:nvPr>
        </p:nvSpPr>
        <p:spPr>
          <a:xfrm>
            <a:off x="225372" y="2468345"/>
            <a:ext cx="8536500" cy="1334700"/>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SzPts val="4800"/>
              <a:buNone/>
            </a:pPr>
            <a:br>
              <a:rPr lang="en-US" sz="4700" dirty="0"/>
            </a:br>
            <a:r>
              <a:rPr lang="en-US" sz="4700" dirty="0"/>
              <a:t>Drake University</a:t>
            </a:r>
            <a:endParaRPr sz="3100" b="0" i="1" dirty="0">
              <a:solidFill>
                <a:srgbClr val="DDDDDD"/>
              </a:solidFill>
            </a:endParaRPr>
          </a:p>
        </p:txBody>
      </p:sp>
      <p:pic>
        <p:nvPicPr>
          <p:cNvPr id="428" name="Google Shape;428;p1"/>
          <p:cNvPicPr preferRelativeResize="0"/>
          <p:nvPr/>
        </p:nvPicPr>
        <p:blipFill rotWithShape="1">
          <a:blip r:embed="rId3">
            <a:alphaModFix/>
          </a:blip>
          <a:srcRect/>
          <a:stretch/>
        </p:blipFill>
        <p:spPr>
          <a:xfrm>
            <a:off x="149631" y="0"/>
            <a:ext cx="3917873" cy="1143000"/>
          </a:xfrm>
          <a:prstGeom prst="rect">
            <a:avLst/>
          </a:prstGeom>
          <a:noFill/>
          <a:ln>
            <a:noFill/>
          </a:ln>
        </p:spPr>
      </p:pic>
      <p:sp>
        <p:nvSpPr>
          <p:cNvPr id="429" name="Google Shape;429;p1"/>
          <p:cNvSpPr txBox="1"/>
          <p:nvPr/>
        </p:nvSpPr>
        <p:spPr>
          <a:xfrm>
            <a:off x="408900" y="3972664"/>
            <a:ext cx="4163100" cy="7695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900"/>
              <a:buFont typeface="Arial"/>
              <a:buNone/>
            </a:pPr>
            <a:endParaRPr sz="1900" b="0" i="1" u="none" strike="noStrike" cap="none" dirty="0">
              <a:solidFill>
                <a:srgbClr val="F8F8F8"/>
              </a:solidFill>
              <a:latin typeface="Montserrat"/>
              <a:ea typeface="Montserrat"/>
              <a:cs typeface="Montserrat"/>
              <a:sym typeface="Montserrat"/>
            </a:endParaRPr>
          </a:p>
          <a:p>
            <a:pPr marL="0" marR="0" lvl="0" indent="0" algn="l" rtl="0">
              <a:lnSpc>
                <a:spcPct val="100000"/>
              </a:lnSpc>
              <a:spcBef>
                <a:spcPts val="0"/>
              </a:spcBef>
              <a:spcAft>
                <a:spcPts val="0"/>
              </a:spcAft>
              <a:buClr>
                <a:srgbClr val="000000"/>
              </a:buClr>
              <a:buSzPts val="1900"/>
              <a:buFont typeface="Arial"/>
              <a:buNone/>
            </a:pPr>
            <a:r>
              <a:rPr lang="en-US" sz="1900" b="0" i="1" u="none" strike="noStrike" cap="none" dirty="0">
                <a:solidFill>
                  <a:srgbClr val="F8F8F8"/>
                </a:solidFill>
                <a:latin typeface="Montserrat"/>
                <a:ea typeface="Montserrat"/>
                <a:cs typeface="Montserrat"/>
                <a:sym typeface="Montserrat"/>
              </a:rPr>
              <a:t>October 2024</a:t>
            </a:r>
            <a:endParaRPr sz="1900" b="0" i="1" u="none" strike="noStrike" cap="none" dirty="0">
              <a:solidFill>
                <a:srgbClr val="F8F8F8"/>
              </a:solidFill>
              <a:latin typeface="Montserrat"/>
              <a:ea typeface="Montserrat"/>
              <a:cs typeface="Montserrat"/>
              <a:sym typeface="Montserrat"/>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494"/>
        <p:cNvGrpSpPr/>
        <p:nvPr/>
      </p:nvGrpSpPr>
      <p:grpSpPr>
        <a:xfrm>
          <a:off x="0" y="0"/>
          <a:ext cx="0" cy="0"/>
          <a:chOff x="0" y="0"/>
          <a:chExt cx="0" cy="0"/>
        </a:xfrm>
      </p:grpSpPr>
      <p:pic>
        <p:nvPicPr>
          <p:cNvPr id="495" name="Google Shape;495;p59"/>
          <p:cNvPicPr preferRelativeResize="0"/>
          <p:nvPr/>
        </p:nvPicPr>
        <p:blipFill rotWithShape="1">
          <a:blip r:embed="rId3">
            <a:alphaModFix/>
          </a:blip>
          <a:srcRect/>
          <a:stretch/>
        </p:blipFill>
        <p:spPr>
          <a:xfrm>
            <a:off x="7792278" y="0"/>
            <a:ext cx="1351722" cy="1351722"/>
          </a:xfrm>
          <a:prstGeom prst="rect">
            <a:avLst/>
          </a:prstGeom>
          <a:noFill/>
          <a:ln>
            <a:noFill/>
          </a:ln>
        </p:spPr>
      </p:pic>
      <p:sp>
        <p:nvSpPr>
          <p:cNvPr id="496" name="Google Shape;496;p59"/>
          <p:cNvSpPr txBox="1"/>
          <p:nvPr/>
        </p:nvSpPr>
        <p:spPr>
          <a:xfrm>
            <a:off x="423875" y="1232924"/>
            <a:ext cx="7074000" cy="3387000"/>
          </a:xfrm>
          <a:prstGeom prst="rect">
            <a:avLst/>
          </a:prstGeom>
          <a:noFill/>
          <a:ln>
            <a:noFill/>
          </a:ln>
        </p:spPr>
        <p:txBody>
          <a:bodyPr spcFirstLastPara="1" wrap="square" lIns="91425" tIns="45700" rIns="91425" bIns="45700" anchor="t" anchorCtr="0">
            <a:noAutofit/>
          </a:bodyPr>
          <a:lstStyle/>
          <a:p>
            <a:pPr marL="457200" marR="0" lvl="0" indent="-381000" algn="l" rtl="0">
              <a:lnSpc>
                <a:spcPct val="100000"/>
              </a:lnSpc>
              <a:spcBef>
                <a:spcPts val="0"/>
              </a:spcBef>
              <a:spcAft>
                <a:spcPts val="0"/>
              </a:spcAft>
              <a:buClr>
                <a:srgbClr val="222222"/>
              </a:buClr>
              <a:buSzPts val="2400"/>
              <a:buFont typeface="Avenir"/>
              <a:buChar char="•"/>
            </a:pPr>
            <a:r>
              <a:rPr lang="en-US" sz="2400" b="1" i="1" u="none" strike="noStrike" cap="none">
                <a:solidFill>
                  <a:srgbClr val="222222"/>
                </a:solidFill>
                <a:latin typeface="Avenir"/>
                <a:ea typeface="Avenir"/>
                <a:cs typeface="Avenir"/>
                <a:sym typeface="Avenir"/>
              </a:rPr>
              <a:t>News analysis</a:t>
            </a:r>
            <a:endParaRPr sz="2400" b="1" i="1" u="none" strike="noStrike" cap="none">
              <a:solidFill>
                <a:srgbClr val="222222"/>
              </a:solidFill>
              <a:latin typeface="Avenir"/>
              <a:ea typeface="Avenir"/>
              <a:cs typeface="Avenir"/>
              <a:sym typeface="Avenir"/>
            </a:endParaRPr>
          </a:p>
          <a:p>
            <a:pPr marL="0" marR="0" lvl="0" indent="0" algn="l" rtl="0">
              <a:lnSpc>
                <a:spcPct val="100000"/>
              </a:lnSpc>
              <a:spcBef>
                <a:spcPts val="0"/>
              </a:spcBef>
              <a:spcAft>
                <a:spcPts val="0"/>
              </a:spcAft>
              <a:buClr>
                <a:srgbClr val="000000"/>
              </a:buClr>
              <a:buSzPts val="2400"/>
              <a:buFont typeface="Arial"/>
              <a:buNone/>
            </a:pPr>
            <a:endParaRPr sz="2400" b="1" i="1" u="none" strike="noStrike" cap="none">
              <a:solidFill>
                <a:srgbClr val="222222"/>
              </a:solidFill>
              <a:latin typeface="Avenir"/>
              <a:ea typeface="Avenir"/>
              <a:cs typeface="Avenir"/>
              <a:sym typeface="Avenir"/>
            </a:endParaRPr>
          </a:p>
          <a:p>
            <a:pPr marL="457200" marR="0" lvl="0" indent="-381000" algn="l" rtl="0">
              <a:lnSpc>
                <a:spcPct val="100000"/>
              </a:lnSpc>
              <a:spcBef>
                <a:spcPts val="0"/>
              </a:spcBef>
              <a:spcAft>
                <a:spcPts val="0"/>
              </a:spcAft>
              <a:buClr>
                <a:srgbClr val="222222"/>
              </a:buClr>
              <a:buSzPts val="2400"/>
              <a:buFont typeface="Avenir"/>
              <a:buChar char="•"/>
            </a:pPr>
            <a:r>
              <a:rPr lang="en-US" sz="2400" b="1" i="1" u="none" strike="noStrike" cap="none">
                <a:solidFill>
                  <a:srgbClr val="222222"/>
                </a:solidFill>
                <a:latin typeface="Avenir"/>
                <a:ea typeface="Avenir"/>
                <a:cs typeface="Avenir"/>
                <a:sym typeface="Avenir"/>
              </a:rPr>
              <a:t>New research + discoveries</a:t>
            </a:r>
            <a:endParaRPr sz="2400" b="1" i="1" u="none" strike="noStrike" cap="none">
              <a:solidFill>
                <a:srgbClr val="222222"/>
              </a:solidFill>
              <a:latin typeface="Avenir"/>
              <a:ea typeface="Avenir"/>
              <a:cs typeface="Avenir"/>
              <a:sym typeface="Avenir"/>
            </a:endParaRPr>
          </a:p>
          <a:p>
            <a:pPr marL="457200" marR="0" lvl="0" indent="0" algn="l" rtl="0">
              <a:lnSpc>
                <a:spcPct val="100000"/>
              </a:lnSpc>
              <a:spcBef>
                <a:spcPts val="0"/>
              </a:spcBef>
              <a:spcAft>
                <a:spcPts val="0"/>
              </a:spcAft>
              <a:buClr>
                <a:srgbClr val="000000"/>
              </a:buClr>
              <a:buSzPts val="2400"/>
              <a:buFont typeface="Arial"/>
              <a:buNone/>
            </a:pPr>
            <a:endParaRPr sz="2400" b="1" i="1" u="none" strike="noStrike" cap="none">
              <a:solidFill>
                <a:srgbClr val="222222"/>
              </a:solidFill>
              <a:latin typeface="Avenir"/>
              <a:ea typeface="Avenir"/>
              <a:cs typeface="Avenir"/>
              <a:sym typeface="Avenir"/>
            </a:endParaRPr>
          </a:p>
          <a:p>
            <a:pPr marL="457200" marR="0" lvl="0" indent="-381000" algn="l" rtl="0">
              <a:lnSpc>
                <a:spcPct val="100000"/>
              </a:lnSpc>
              <a:spcBef>
                <a:spcPts val="0"/>
              </a:spcBef>
              <a:spcAft>
                <a:spcPts val="0"/>
              </a:spcAft>
              <a:buClr>
                <a:srgbClr val="222222"/>
              </a:buClr>
              <a:buSzPts val="2400"/>
              <a:buFont typeface="Avenir"/>
              <a:buChar char="•"/>
            </a:pPr>
            <a:r>
              <a:rPr lang="en-US" sz="2400" b="1" i="1" u="none" strike="noStrike" cap="none">
                <a:solidFill>
                  <a:srgbClr val="222222"/>
                </a:solidFill>
                <a:latin typeface="Avenir"/>
                <a:ea typeface="Avenir"/>
                <a:cs typeface="Avenir"/>
                <a:sym typeface="Avenir"/>
              </a:rPr>
              <a:t>Curiosity pieces</a:t>
            </a:r>
            <a:endParaRPr sz="2400" b="1" i="1" u="none" strike="noStrike" cap="none">
              <a:solidFill>
                <a:srgbClr val="222222"/>
              </a:solidFill>
              <a:latin typeface="Avenir"/>
              <a:ea typeface="Avenir"/>
              <a:cs typeface="Avenir"/>
              <a:sym typeface="Avenir"/>
            </a:endParaRPr>
          </a:p>
        </p:txBody>
      </p:sp>
      <p:sp>
        <p:nvSpPr>
          <p:cNvPr id="497" name="Google Shape;497;p59"/>
          <p:cNvSpPr txBox="1"/>
          <p:nvPr/>
        </p:nvSpPr>
        <p:spPr>
          <a:xfrm>
            <a:off x="423873" y="122032"/>
            <a:ext cx="7141970" cy="800100"/>
          </a:xfrm>
          <a:prstGeom prst="rect">
            <a:avLst/>
          </a:prstGeom>
          <a:noFill/>
          <a:ln>
            <a:noFill/>
          </a:ln>
        </p:spPr>
        <p:txBody>
          <a:bodyPr spcFirstLastPara="1" wrap="square" lIns="91425" tIns="91425" rIns="91425" bIns="91425" anchor="b" anchorCtr="0">
            <a:normAutofit/>
          </a:bodyPr>
          <a:lstStyle/>
          <a:p>
            <a:pPr marL="0" marR="0" lvl="0" indent="0" algn="l" rtl="0">
              <a:lnSpc>
                <a:spcPct val="100000"/>
              </a:lnSpc>
              <a:spcBef>
                <a:spcPts val="0"/>
              </a:spcBef>
              <a:spcAft>
                <a:spcPts val="600"/>
              </a:spcAft>
              <a:buClr>
                <a:srgbClr val="000000"/>
              </a:buClr>
              <a:buSzPts val="2800"/>
              <a:buFont typeface="Arial"/>
              <a:buNone/>
            </a:pPr>
            <a:r>
              <a:rPr lang="en-US" sz="2800" b="1" i="0" u="none" strike="noStrike" cap="none">
                <a:solidFill>
                  <a:srgbClr val="383838"/>
                </a:solidFill>
                <a:latin typeface="Montserrat"/>
                <a:ea typeface="Montserrat"/>
                <a:cs typeface="Montserrat"/>
                <a:sym typeface="Montserrat"/>
              </a:rPr>
              <a:t>The kinds of stories we publish</a:t>
            </a:r>
            <a:endParaRPr sz="1400" b="0" i="0" u="none" strike="noStrike" cap="none">
              <a:solidFill>
                <a:srgbClr val="383838"/>
              </a:solidFill>
              <a:latin typeface="Arial"/>
              <a:ea typeface="Arial"/>
              <a:cs typeface="Arial"/>
              <a:sym typeface="Aria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501"/>
        <p:cNvGrpSpPr/>
        <p:nvPr/>
      </p:nvGrpSpPr>
      <p:grpSpPr>
        <a:xfrm>
          <a:off x="0" y="0"/>
          <a:ext cx="0" cy="0"/>
          <a:chOff x="0" y="0"/>
          <a:chExt cx="0" cy="0"/>
        </a:xfrm>
      </p:grpSpPr>
      <p:pic>
        <p:nvPicPr>
          <p:cNvPr id="502" name="Google Shape;502;p6"/>
          <p:cNvPicPr preferRelativeResize="0"/>
          <p:nvPr/>
        </p:nvPicPr>
        <p:blipFill rotWithShape="1">
          <a:blip r:embed="rId3">
            <a:alphaModFix/>
          </a:blip>
          <a:srcRect/>
          <a:stretch/>
        </p:blipFill>
        <p:spPr>
          <a:xfrm>
            <a:off x="7792278" y="0"/>
            <a:ext cx="1351722" cy="1351722"/>
          </a:xfrm>
          <a:prstGeom prst="rect">
            <a:avLst/>
          </a:prstGeom>
          <a:noFill/>
          <a:ln>
            <a:noFill/>
          </a:ln>
        </p:spPr>
      </p:pic>
      <p:sp>
        <p:nvSpPr>
          <p:cNvPr id="503" name="Google Shape;503;p6"/>
          <p:cNvSpPr txBox="1"/>
          <p:nvPr/>
        </p:nvSpPr>
        <p:spPr>
          <a:xfrm>
            <a:off x="420529" y="386993"/>
            <a:ext cx="1734670" cy="1008237"/>
          </a:xfrm>
          <a:prstGeom prst="rect">
            <a:avLst/>
          </a:prstGeom>
          <a:noFill/>
          <a:ln>
            <a:noFill/>
          </a:ln>
        </p:spPr>
        <p:txBody>
          <a:bodyPr spcFirstLastPara="1" wrap="square" lIns="91425" tIns="91425" rIns="91425" bIns="91425" anchor="b" anchorCtr="0">
            <a:no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a:solidFill>
                  <a:schemeClr val="dk1"/>
                </a:solidFill>
                <a:latin typeface="Montserrat"/>
                <a:ea typeface="Montserrat"/>
                <a:cs typeface="Montserrat"/>
                <a:sym typeface="Montserrat"/>
              </a:rPr>
              <a:t>News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600"/>
              </a:spcBef>
              <a:spcAft>
                <a:spcPts val="600"/>
              </a:spcAft>
              <a:buClr>
                <a:srgbClr val="000000"/>
              </a:buClr>
              <a:buSzPts val="2800"/>
              <a:buFont typeface="Arial"/>
              <a:buNone/>
            </a:pPr>
            <a:r>
              <a:rPr lang="en-US" sz="2800" b="1" i="0" u="none" strike="noStrike" cap="none">
                <a:solidFill>
                  <a:schemeClr val="dk1"/>
                </a:solidFill>
                <a:latin typeface="Montserrat"/>
                <a:ea typeface="Montserrat"/>
                <a:cs typeface="Montserrat"/>
                <a:sym typeface="Montserrat"/>
              </a:rPr>
              <a:t>analysis</a:t>
            </a:r>
            <a:endParaRPr sz="2800" b="0" i="0" u="none" strike="noStrike" cap="none">
              <a:solidFill>
                <a:srgbClr val="000000"/>
              </a:solidFill>
              <a:latin typeface="Arial"/>
              <a:ea typeface="Arial"/>
              <a:cs typeface="Arial"/>
              <a:sym typeface="Arial"/>
            </a:endParaRPr>
          </a:p>
        </p:txBody>
      </p:sp>
      <p:pic>
        <p:nvPicPr>
          <p:cNvPr id="504" name="Google Shape;504;p6"/>
          <p:cNvPicPr preferRelativeResize="0"/>
          <p:nvPr/>
        </p:nvPicPr>
        <p:blipFill>
          <a:blip r:embed="rId4">
            <a:alphaModFix/>
          </a:blip>
          <a:stretch>
            <a:fillRect/>
          </a:stretch>
        </p:blipFill>
        <p:spPr>
          <a:xfrm>
            <a:off x="525500" y="1541000"/>
            <a:ext cx="4674699" cy="3129349"/>
          </a:xfrm>
          <a:prstGeom prst="rect">
            <a:avLst/>
          </a:prstGeom>
          <a:noFill/>
          <a:ln w="9525" cap="flat" cmpd="sng">
            <a:solidFill>
              <a:schemeClr val="dk2"/>
            </a:solidFill>
            <a:prstDash val="solid"/>
            <a:round/>
            <a:headEnd type="none" w="sm" len="sm"/>
            <a:tailEnd type="none" w="sm" len="sm"/>
          </a:ln>
        </p:spPr>
      </p:pic>
      <p:pic>
        <p:nvPicPr>
          <p:cNvPr id="505" name="Google Shape;505;p6"/>
          <p:cNvPicPr preferRelativeResize="0"/>
          <p:nvPr/>
        </p:nvPicPr>
        <p:blipFill>
          <a:blip r:embed="rId5">
            <a:alphaModFix/>
          </a:blip>
          <a:stretch>
            <a:fillRect/>
          </a:stretch>
        </p:blipFill>
        <p:spPr>
          <a:xfrm>
            <a:off x="4185000" y="386999"/>
            <a:ext cx="4123250" cy="2800025"/>
          </a:xfrm>
          <a:prstGeom prst="rect">
            <a:avLst/>
          </a:prstGeom>
          <a:noFill/>
          <a:ln w="9525" cap="flat" cmpd="sng">
            <a:solidFill>
              <a:schemeClr val="dk2"/>
            </a:solidFill>
            <a:prstDash val="solid"/>
            <a:round/>
            <a:headEnd type="none" w="sm" len="sm"/>
            <a:tailEnd type="none" w="sm" len="sm"/>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509"/>
        <p:cNvGrpSpPr/>
        <p:nvPr/>
      </p:nvGrpSpPr>
      <p:grpSpPr>
        <a:xfrm>
          <a:off x="0" y="0"/>
          <a:ext cx="0" cy="0"/>
          <a:chOff x="0" y="0"/>
          <a:chExt cx="0" cy="0"/>
        </a:xfrm>
      </p:grpSpPr>
      <p:pic>
        <p:nvPicPr>
          <p:cNvPr id="510" name="Google Shape;510;p12"/>
          <p:cNvPicPr preferRelativeResize="0"/>
          <p:nvPr/>
        </p:nvPicPr>
        <p:blipFill rotWithShape="1">
          <a:blip r:embed="rId3">
            <a:alphaModFix/>
          </a:blip>
          <a:srcRect/>
          <a:stretch/>
        </p:blipFill>
        <p:spPr>
          <a:xfrm>
            <a:off x="7792278" y="0"/>
            <a:ext cx="1351722" cy="1351722"/>
          </a:xfrm>
          <a:prstGeom prst="rect">
            <a:avLst/>
          </a:prstGeom>
          <a:noFill/>
          <a:ln>
            <a:noFill/>
          </a:ln>
        </p:spPr>
      </p:pic>
      <p:sp>
        <p:nvSpPr>
          <p:cNvPr id="511" name="Google Shape;511;p12"/>
          <p:cNvSpPr txBox="1"/>
          <p:nvPr/>
        </p:nvSpPr>
        <p:spPr>
          <a:xfrm>
            <a:off x="299588" y="189266"/>
            <a:ext cx="2292433" cy="1410933"/>
          </a:xfrm>
          <a:prstGeom prst="rect">
            <a:avLst/>
          </a:prstGeom>
          <a:noFill/>
          <a:ln>
            <a:noFill/>
          </a:ln>
        </p:spPr>
        <p:txBody>
          <a:bodyPr spcFirstLastPara="1" wrap="square" lIns="91425" tIns="91425" rIns="91425" bIns="91425" anchor="b" anchorCtr="0">
            <a:normAutofit fontScale="92500" lnSpcReduction="10000"/>
          </a:bodyPr>
          <a:lstStyle/>
          <a:p>
            <a:pPr marL="0" marR="0" lvl="0" indent="0" algn="l" rtl="0">
              <a:lnSpc>
                <a:spcPct val="100000"/>
              </a:lnSpc>
              <a:spcBef>
                <a:spcPts val="0"/>
              </a:spcBef>
              <a:spcAft>
                <a:spcPts val="600"/>
              </a:spcAft>
              <a:buClr>
                <a:srgbClr val="000000"/>
              </a:buClr>
              <a:buSzPct val="100000"/>
              <a:buFont typeface="Arial"/>
              <a:buNone/>
            </a:pPr>
            <a:r>
              <a:rPr lang="en-US" sz="2800" b="1" i="0" u="none" strike="noStrike" cap="none">
                <a:solidFill>
                  <a:schemeClr val="dk1"/>
                </a:solidFill>
                <a:latin typeface="Montserrat"/>
                <a:ea typeface="Montserrat"/>
                <a:cs typeface="Montserrat"/>
                <a:sym typeface="Montserrat"/>
              </a:rPr>
              <a:t>New </a:t>
            </a:r>
            <a:r>
              <a:rPr lang="en-US" sz="3000" b="1" i="0" u="none" strike="noStrike" cap="none">
                <a:solidFill>
                  <a:schemeClr val="dk1"/>
                </a:solidFill>
                <a:latin typeface="Montserrat"/>
                <a:ea typeface="Montserrat"/>
                <a:cs typeface="Montserrat"/>
                <a:sym typeface="Montserrat"/>
              </a:rPr>
              <a:t>research</a:t>
            </a:r>
            <a:r>
              <a:rPr lang="en-US" sz="2800" b="1" i="0" u="none" strike="noStrike" cap="none">
                <a:solidFill>
                  <a:schemeClr val="dk1"/>
                </a:solidFill>
                <a:latin typeface="Montserrat"/>
                <a:ea typeface="Montserrat"/>
                <a:cs typeface="Montserrat"/>
                <a:sym typeface="Montserrat"/>
              </a:rPr>
              <a:t> + discoveries</a:t>
            </a:r>
            <a:endParaRPr sz="1400" b="0" i="0" u="none" strike="noStrike" cap="none">
              <a:solidFill>
                <a:srgbClr val="000000"/>
              </a:solidFill>
              <a:latin typeface="Arial"/>
              <a:ea typeface="Arial"/>
              <a:cs typeface="Arial"/>
              <a:sym typeface="Arial"/>
            </a:endParaRPr>
          </a:p>
        </p:txBody>
      </p:sp>
      <p:pic>
        <p:nvPicPr>
          <p:cNvPr id="512" name="Google Shape;512;p12"/>
          <p:cNvPicPr preferRelativeResize="0"/>
          <p:nvPr/>
        </p:nvPicPr>
        <p:blipFill>
          <a:blip r:embed="rId4">
            <a:alphaModFix/>
          </a:blip>
          <a:stretch>
            <a:fillRect/>
          </a:stretch>
        </p:blipFill>
        <p:spPr>
          <a:xfrm>
            <a:off x="496175" y="1783525"/>
            <a:ext cx="4360875" cy="3088425"/>
          </a:xfrm>
          <a:prstGeom prst="rect">
            <a:avLst/>
          </a:prstGeom>
          <a:noFill/>
          <a:ln w="9525" cap="flat" cmpd="sng">
            <a:solidFill>
              <a:srgbClr val="595959"/>
            </a:solidFill>
            <a:prstDash val="solid"/>
            <a:round/>
            <a:headEnd type="none" w="sm" len="sm"/>
            <a:tailEnd type="none" w="sm" len="sm"/>
          </a:ln>
        </p:spPr>
      </p:pic>
      <p:pic>
        <p:nvPicPr>
          <p:cNvPr id="513" name="Google Shape;513;p12"/>
          <p:cNvPicPr preferRelativeResize="0"/>
          <p:nvPr/>
        </p:nvPicPr>
        <p:blipFill>
          <a:blip r:embed="rId5">
            <a:alphaModFix/>
          </a:blip>
          <a:stretch>
            <a:fillRect/>
          </a:stretch>
        </p:blipFill>
        <p:spPr>
          <a:xfrm>
            <a:off x="3593424" y="496299"/>
            <a:ext cx="5190349" cy="2883526"/>
          </a:xfrm>
          <a:prstGeom prst="rect">
            <a:avLst/>
          </a:prstGeom>
          <a:noFill/>
          <a:ln w="9525" cap="flat" cmpd="sng">
            <a:solidFill>
              <a:schemeClr val="dk2"/>
            </a:solidFill>
            <a:prstDash val="solid"/>
            <a:round/>
            <a:headEnd type="none" w="sm" len="sm"/>
            <a:tailEnd type="none" w="sm" len="sm"/>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517"/>
        <p:cNvGrpSpPr/>
        <p:nvPr/>
      </p:nvGrpSpPr>
      <p:grpSpPr>
        <a:xfrm>
          <a:off x="0" y="0"/>
          <a:ext cx="0" cy="0"/>
          <a:chOff x="0" y="0"/>
          <a:chExt cx="0" cy="0"/>
        </a:xfrm>
      </p:grpSpPr>
      <p:sp>
        <p:nvSpPr>
          <p:cNvPr id="518" name="Google Shape;518;p13"/>
          <p:cNvSpPr txBox="1"/>
          <p:nvPr/>
        </p:nvSpPr>
        <p:spPr>
          <a:xfrm>
            <a:off x="195273" y="122032"/>
            <a:ext cx="7142100" cy="800100"/>
          </a:xfrm>
          <a:prstGeom prst="rect">
            <a:avLst/>
          </a:prstGeom>
          <a:noFill/>
          <a:ln>
            <a:noFill/>
          </a:ln>
        </p:spPr>
        <p:txBody>
          <a:bodyPr spcFirstLastPara="1" wrap="square" lIns="91425" tIns="91425" rIns="91425" bIns="91425" anchor="b" anchorCtr="0">
            <a:normAutofit/>
          </a:bodyPr>
          <a:lstStyle/>
          <a:p>
            <a:pPr marL="0" marR="0" lvl="0" indent="0" algn="l" rtl="0">
              <a:lnSpc>
                <a:spcPct val="100000"/>
              </a:lnSpc>
              <a:spcBef>
                <a:spcPts val="0"/>
              </a:spcBef>
              <a:spcAft>
                <a:spcPts val="600"/>
              </a:spcAft>
              <a:buClr>
                <a:srgbClr val="000000"/>
              </a:buClr>
              <a:buSzPts val="2800"/>
              <a:buFont typeface="Arial"/>
              <a:buNone/>
            </a:pPr>
            <a:r>
              <a:rPr lang="en-US" sz="2800" b="1" i="0" u="none" strike="noStrike" cap="none">
                <a:solidFill>
                  <a:schemeClr val="dk1"/>
                </a:solidFill>
                <a:latin typeface="Montserrat"/>
                <a:ea typeface="Montserrat"/>
                <a:cs typeface="Montserrat"/>
                <a:sym typeface="Montserrat"/>
              </a:rPr>
              <a:t>Curiosity</a:t>
            </a:r>
            <a:endParaRPr sz="1400" b="0" i="0" u="none" strike="noStrike" cap="none">
              <a:solidFill>
                <a:srgbClr val="000000"/>
              </a:solidFill>
              <a:latin typeface="Arial"/>
              <a:ea typeface="Arial"/>
              <a:cs typeface="Arial"/>
              <a:sym typeface="Arial"/>
            </a:endParaRPr>
          </a:p>
        </p:txBody>
      </p:sp>
      <p:pic>
        <p:nvPicPr>
          <p:cNvPr id="519" name="Google Shape;519;p13"/>
          <p:cNvPicPr preferRelativeResize="0"/>
          <p:nvPr/>
        </p:nvPicPr>
        <p:blipFill rotWithShape="1">
          <a:blip r:embed="rId3">
            <a:alphaModFix/>
          </a:blip>
          <a:srcRect/>
          <a:stretch/>
        </p:blipFill>
        <p:spPr>
          <a:xfrm>
            <a:off x="522550" y="1691424"/>
            <a:ext cx="4436009" cy="3126274"/>
          </a:xfrm>
          <a:prstGeom prst="rect">
            <a:avLst/>
          </a:prstGeom>
          <a:noFill/>
          <a:ln w="9525" cap="flat" cmpd="sng">
            <a:solidFill>
              <a:schemeClr val="dk2"/>
            </a:solidFill>
            <a:prstDash val="solid"/>
            <a:round/>
            <a:headEnd type="none" w="sm" len="sm"/>
            <a:tailEnd type="none" w="sm" len="sm"/>
          </a:ln>
        </p:spPr>
      </p:pic>
      <p:pic>
        <p:nvPicPr>
          <p:cNvPr id="520" name="Google Shape;520;p13"/>
          <p:cNvPicPr preferRelativeResize="0"/>
          <p:nvPr/>
        </p:nvPicPr>
        <p:blipFill>
          <a:blip r:embed="rId4">
            <a:alphaModFix/>
          </a:blip>
          <a:stretch>
            <a:fillRect/>
          </a:stretch>
        </p:blipFill>
        <p:spPr>
          <a:xfrm>
            <a:off x="3849748" y="304298"/>
            <a:ext cx="4809175" cy="3361174"/>
          </a:xfrm>
          <a:prstGeom prst="rect">
            <a:avLst/>
          </a:prstGeom>
          <a:noFill/>
          <a:ln w="9525" cap="flat" cmpd="sng">
            <a:solidFill>
              <a:schemeClr val="dk2"/>
            </a:solidFill>
            <a:prstDash val="solid"/>
            <a:round/>
            <a:headEnd type="none" w="sm" len="sm"/>
            <a:tailEnd type="none" w="sm" len="sm"/>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524"/>
        <p:cNvGrpSpPr/>
        <p:nvPr/>
      </p:nvGrpSpPr>
      <p:grpSpPr>
        <a:xfrm>
          <a:off x="0" y="0"/>
          <a:ext cx="0" cy="0"/>
          <a:chOff x="0" y="0"/>
          <a:chExt cx="0" cy="0"/>
        </a:xfrm>
      </p:grpSpPr>
      <p:sp>
        <p:nvSpPr>
          <p:cNvPr id="525" name="Google Shape;525;p14"/>
          <p:cNvSpPr txBox="1"/>
          <p:nvPr/>
        </p:nvSpPr>
        <p:spPr>
          <a:xfrm>
            <a:off x="232375" y="0"/>
            <a:ext cx="2282226" cy="1478575"/>
          </a:xfrm>
          <a:prstGeom prst="rect">
            <a:avLst/>
          </a:prstGeom>
          <a:noFill/>
          <a:ln>
            <a:noFill/>
          </a:ln>
        </p:spPr>
        <p:txBody>
          <a:bodyPr spcFirstLastPara="1" wrap="square" lIns="91425" tIns="91425" rIns="91425" bIns="91425" anchor="b" anchorCtr="0">
            <a:normAutofit/>
          </a:bodyPr>
          <a:lstStyle/>
          <a:p>
            <a:pPr marL="0" marR="0" lvl="0" indent="0" algn="l" rtl="0">
              <a:lnSpc>
                <a:spcPct val="100000"/>
              </a:lnSpc>
              <a:spcBef>
                <a:spcPts val="0"/>
              </a:spcBef>
              <a:spcAft>
                <a:spcPts val="600"/>
              </a:spcAft>
              <a:buClr>
                <a:srgbClr val="000000"/>
              </a:buClr>
              <a:buSzPts val="3200"/>
              <a:buFont typeface="Arial"/>
              <a:buNone/>
            </a:pPr>
            <a:r>
              <a:rPr lang="en-US" sz="3200" b="1" i="0" u="none" strike="noStrike" cap="none">
                <a:solidFill>
                  <a:schemeClr val="dk1"/>
                </a:solidFill>
                <a:latin typeface="Montserrat"/>
                <a:ea typeface="Montserrat"/>
                <a:cs typeface="Montserrat"/>
                <a:sym typeface="Montserrat"/>
              </a:rPr>
              <a:t>Our pitch form</a:t>
            </a:r>
            <a:endParaRPr sz="1400" b="0" i="0" u="none" strike="noStrike" cap="none">
              <a:solidFill>
                <a:schemeClr val="dk1"/>
              </a:solidFill>
              <a:latin typeface="Arial"/>
              <a:ea typeface="Arial"/>
              <a:cs typeface="Arial"/>
              <a:sym typeface="Arial"/>
            </a:endParaRPr>
          </a:p>
        </p:txBody>
      </p:sp>
      <p:sp>
        <p:nvSpPr>
          <p:cNvPr id="526" name="Google Shape;526;p14"/>
          <p:cNvSpPr txBox="1"/>
          <p:nvPr/>
        </p:nvSpPr>
        <p:spPr>
          <a:xfrm>
            <a:off x="186037" y="4268670"/>
            <a:ext cx="2374800" cy="5850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n-US" sz="1600" b="0" i="0" u="none" strike="noStrike" cap="none">
                <a:solidFill>
                  <a:srgbClr val="383838"/>
                </a:solidFill>
                <a:latin typeface="Avenir"/>
                <a:ea typeface="Avenir"/>
                <a:cs typeface="Avenir"/>
                <a:sym typeface="Avenir"/>
              </a:rPr>
              <a:t>theconversation.com/us/pitches</a:t>
            </a:r>
            <a:endParaRPr sz="1400" b="0" i="0" u="none" strike="noStrike" cap="none">
              <a:solidFill>
                <a:srgbClr val="383838"/>
              </a:solidFill>
              <a:latin typeface="Arial"/>
              <a:ea typeface="Arial"/>
              <a:cs typeface="Arial"/>
              <a:sym typeface="Arial"/>
            </a:endParaRPr>
          </a:p>
        </p:txBody>
      </p:sp>
      <p:pic>
        <p:nvPicPr>
          <p:cNvPr id="527" name="Google Shape;527;p14" descr="Graphical user interface, text, application, email&#10;&#10;Description automatically generated"/>
          <p:cNvPicPr preferRelativeResize="0"/>
          <p:nvPr/>
        </p:nvPicPr>
        <p:blipFill rotWithShape="1">
          <a:blip r:embed="rId3">
            <a:alphaModFix/>
          </a:blip>
          <a:srcRect/>
          <a:stretch/>
        </p:blipFill>
        <p:spPr>
          <a:xfrm>
            <a:off x="2760223" y="0"/>
            <a:ext cx="6383777" cy="514350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531"/>
        <p:cNvGrpSpPr/>
        <p:nvPr/>
      </p:nvGrpSpPr>
      <p:grpSpPr>
        <a:xfrm>
          <a:off x="0" y="0"/>
          <a:ext cx="0" cy="0"/>
          <a:chOff x="0" y="0"/>
          <a:chExt cx="0" cy="0"/>
        </a:xfrm>
      </p:grpSpPr>
      <p:pic>
        <p:nvPicPr>
          <p:cNvPr id="532" name="Google Shape;532;p61"/>
          <p:cNvPicPr preferRelativeResize="0"/>
          <p:nvPr/>
        </p:nvPicPr>
        <p:blipFill rotWithShape="1">
          <a:blip r:embed="rId3">
            <a:alphaModFix/>
          </a:blip>
          <a:srcRect/>
          <a:stretch/>
        </p:blipFill>
        <p:spPr>
          <a:xfrm>
            <a:off x="7792278" y="0"/>
            <a:ext cx="1351722" cy="1351722"/>
          </a:xfrm>
          <a:prstGeom prst="rect">
            <a:avLst/>
          </a:prstGeom>
          <a:noFill/>
          <a:ln>
            <a:noFill/>
          </a:ln>
        </p:spPr>
      </p:pic>
      <p:sp>
        <p:nvSpPr>
          <p:cNvPr id="533" name="Google Shape;533;p61"/>
          <p:cNvSpPr txBox="1"/>
          <p:nvPr/>
        </p:nvSpPr>
        <p:spPr>
          <a:xfrm>
            <a:off x="333974" y="197825"/>
            <a:ext cx="7561385" cy="788789"/>
          </a:xfrm>
          <a:prstGeom prst="rect">
            <a:avLst/>
          </a:prstGeom>
          <a:noFill/>
          <a:ln>
            <a:noFill/>
          </a:ln>
        </p:spPr>
        <p:txBody>
          <a:bodyPr spcFirstLastPara="1" wrap="square" lIns="91425" tIns="91425" rIns="91425" bIns="91425" anchor="b" anchorCtr="0">
            <a:normAutofit fontScale="62500" lnSpcReduction="20000"/>
          </a:bodyPr>
          <a:lstStyle/>
          <a:p>
            <a:pPr marL="0" marR="0" lvl="0" indent="0" algn="l" rtl="0">
              <a:lnSpc>
                <a:spcPct val="100000"/>
              </a:lnSpc>
              <a:spcBef>
                <a:spcPts val="0"/>
              </a:spcBef>
              <a:spcAft>
                <a:spcPts val="600"/>
              </a:spcAft>
              <a:buClr>
                <a:srgbClr val="000000"/>
              </a:buClr>
              <a:buSzPct val="100000"/>
              <a:buFont typeface="Arial"/>
              <a:buNone/>
            </a:pPr>
            <a:r>
              <a:rPr lang="en-US" sz="3200" b="1" i="0" u="none" strike="noStrike" cap="none">
                <a:solidFill>
                  <a:srgbClr val="222222"/>
                </a:solidFill>
                <a:latin typeface="Montserrat"/>
                <a:ea typeface="Montserrat"/>
                <a:cs typeface="Montserrat"/>
                <a:sym typeface="Montserrat"/>
              </a:rPr>
              <a:t>Brief headline that sums up what you wish to convey in a few words (50 word max)</a:t>
            </a:r>
            <a:endParaRPr sz="1400" b="0" i="0" u="none" strike="noStrike" cap="none">
              <a:solidFill>
                <a:srgbClr val="222222"/>
              </a:solidFill>
              <a:latin typeface="Arial"/>
              <a:ea typeface="Arial"/>
              <a:cs typeface="Arial"/>
              <a:sym typeface="Arial"/>
            </a:endParaRPr>
          </a:p>
        </p:txBody>
      </p:sp>
      <p:sp>
        <p:nvSpPr>
          <p:cNvPr id="534" name="Google Shape;534;p61"/>
          <p:cNvSpPr txBox="1"/>
          <p:nvPr/>
        </p:nvSpPr>
        <p:spPr>
          <a:xfrm>
            <a:off x="333974" y="1116770"/>
            <a:ext cx="7664400" cy="31191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200"/>
              <a:buFont typeface="Arial"/>
              <a:buNone/>
            </a:pPr>
            <a:r>
              <a:rPr lang="en-US" sz="2200" b="1" i="0" u="none" strike="noStrike" cap="none">
                <a:solidFill>
                  <a:srgbClr val="222222"/>
                </a:solidFill>
                <a:latin typeface="Avenir"/>
                <a:ea typeface="Avenir"/>
                <a:cs typeface="Avenir"/>
                <a:sym typeface="Avenir"/>
              </a:rPr>
              <a:t>Summarize your article in two sentences</a:t>
            </a:r>
            <a:endParaRPr sz="2200" b="1" i="0" u="none" strike="noStrike" cap="none">
              <a:solidFill>
                <a:srgbClr val="222222"/>
              </a:solidFill>
              <a:latin typeface="Avenir"/>
              <a:ea typeface="Avenir"/>
              <a:cs typeface="Avenir"/>
              <a:sym typeface="Avenir"/>
            </a:endParaRPr>
          </a:p>
          <a:p>
            <a:pPr marL="0" marR="0" lvl="0" indent="0" algn="l" rtl="0">
              <a:lnSpc>
                <a:spcPct val="100000"/>
              </a:lnSpc>
              <a:spcBef>
                <a:spcPts val="0"/>
              </a:spcBef>
              <a:spcAft>
                <a:spcPts val="0"/>
              </a:spcAft>
              <a:buClr>
                <a:srgbClr val="000000"/>
              </a:buClr>
              <a:buSzPts val="2200"/>
              <a:buFont typeface="Arial"/>
              <a:buNone/>
            </a:pPr>
            <a:endParaRPr sz="2200" b="1" i="0" u="none" strike="noStrike" cap="none">
              <a:solidFill>
                <a:srgbClr val="222222"/>
              </a:solidFill>
              <a:latin typeface="Avenir"/>
              <a:ea typeface="Avenir"/>
              <a:cs typeface="Avenir"/>
              <a:sym typeface="Avenir"/>
            </a:endParaRPr>
          </a:p>
          <a:p>
            <a:pPr marL="0" marR="0" lvl="0" indent="0" algn="l" rtl="0">
              <a:lnSpc>
                <a:spcPct val="100000"/>
              </a:lnSpc>
              <a:spcBef>
                <a:spcPts val="0"/>
              </a:spcBef>
              <a:spcAft>
                <a:spcPts val="0"/>
              </a:spcAft>
              <a:buClr>
                <a:srgbClr val="000000"/>
              </a:buClr>
              <a:buSzPts val="2200"/>
              <a:buFont typeface="Arial"/>
              <a:buNone/>
            </a:pPr>
            <a:r>
              <a:rPr lang="en-US" sz="2200" b="1" i="0" u="sng" strike="noStrike" cap="none">
                <a:solidFill>
                  <a:srgbClr val="222222"/>
                </a:solidFill>
                <a:latin typeface="Avenir"/>
                <a:ea typeface="Avenir"/>
                <a:cs typeface="Avenir"/>
                <a:sym typeface="Avenir"/>
              </a:rPr>
              <a:t>Sentence 1:</a:t>
            </a:r>
            <a:r>
              <a:rPr lang="en-US" sz="2200" b="1" i="0" u="none" strike="noStrike" cap="none">
                <a:solidFill>
                  <a:srgbClr val="222222"/>
                </a:solidFill>
                <a:latin typeface="Avenir"/>
                <a:ea typeface="Avenir"/>
                <a:cs typeface="Avenir"/>
                <a:sym typeface="Avenir"/>
              </a:rPr>
              <a:t> </a:t>
            </a:r>
            <a:r>
              <a:rPr lang="en-US" sz="2200" b="0" i="0" u="none" strike="noStrike" cap="none">
                <a:solidFill>
                  <a:srgbClr val="222222"/>
                </a:solidFill>
                <a:latin typeface="Avenir"/>
                <a:ea typeface="Avenir"/>
                <a:cs typeface="Avenir"/>
                <a:sym typeface="Avenir"/>
              </a:rPr>
              <a:t>What is the takeaway? What will people learn?</a:t>
            </a:r>
            <a:endParaRPr sz="2200" b="0" i="0" u="none" strike="noStrike" cap="none">
              <a:solidFill>
                <a:srgbClr val="222222"/>
              </a:solidFill>
              <a:latin typeface="Avenir"/>
              <a:ea typeface="Avenir"/>
              <a:cs typeface="Avenir"/>
              <a:sym typeface="Avenir"/>
            </a:endParaRPr>
          </a:p>
          <a:p>
            <a:pPr marL="0" marR="0" lvl="0" indent="0" algn="l" rtl="0">
              <a:lnSpc>
                <a:spcPct val="100000"/>
              </a:lnSpc>
              <a:spcBef>
                <a:spcPts val="0"/>
              </a:spcBef>
              <a:spcAft>
                <a:spcPts val="0"/>
              </a:spcAft>
              <a:buClr>
                <a:srgbClr val="000000"/>
              </a:buClr>
              <a:buSzPts val="2200"/>
              <a:buFont typeface="Arial"/>
              <a:buNone/>
            </a:pPr>
            <a:endParaRPr sz="2200" b="0" i="0" u="none" strike="noStrike" cap="none">
              <a:solidFill>
                <a:srgbClr val="222222"/>
              </a:solidFill>
              <a:latin typeface="Avenir"/>
              <a:ea typeface="Avenir"/>
              <a:cs typeface="Avenir"/>
              <a:sym typeface="Avenir"/>
            </a:endParaRPr>
          </a:p>
          <a:p>
            <a:pPr marL="0" marR="0" lvl="0" indent="0" algn="l" rtl="0">
              <a:lnSpc>
                <a:spcPct val="100000"/>
              </a:lnSpc>
              <a:spcBef>
                <a:spcPts val="0"/>
              </a:spcBef>
              <a:spcAft>
                <a:spcPts val="0"/>
              </a:spcAft>
              <a:buClr>
                <a:srgbClr val="000000"/>
              </a:buClr>
              <a:buSzPts val="2200"/>
              <a:buFont typeface="Arial"/>
              <a:buNone/>
            </a:pPr>
            <a:r>
              <a:rPr lang="en-US" sz="2200" b="1" i="0" u="sng" strike="noStrike" cap="none">
                <a:solidFill>
                  <a:srgbClr val="222222"/>
                </a:solidFill>
                <a:latin typeface="Avenir"/>
                <a:ea typeface="Avenir"/>
                <a:cs typeface="Avenir"/>
                <a:sym typeface="Avenir"/>
              </a:rPr>
              <a:t>Sentence 2:</a:t>
            </a:r>
            <a:r>
              <a:rPr lang="en-US" sz="2200" b="1" i="0" u="none" strike="noStrike" cap="none">
                <a:solidFill>
                  <a:srgbClr val="222222"/>
                </a:solidFill>
                <a:latin typeface="Avenir"/>
                <a:ea typeface="Avenir"/>
                <a:cs typeface="Avenir"/>
                <a:sym typeface="Avenir"/>
              </a:rPr>
              <a:t> </a:t>
            </a:r>
            <a:r>
              <a:rPr lang="en-US" sz="2200" b="0" i="0" u="none" strike="noStrike" cap="none">
                <a:solidFill>
                  <a:srgbClr val="222222"/>
                </a:solidFill>
                <a:latin typeface="Avenir"/>
                <a:ea typeface="Avenir"/>
                <a:cs typeface="Avenir"/>
                <a:sym typeface="Avenir"/>
              </a:rPr>
              <a:t>Why does it matter? Why should the general public care?</a:t>
            </a:r>
            <a:endParaRPr sz="2200" b="0" i="0" u="none" strike="noStrike" cap="none">
              <a:solidFill>
                <a:srgbClr val="222222"/>
              </a:solidFill>
              <a:latin typeface="Avenir"/>
              <a:ea typeface="Avenir"/>
              <a:cs typeface="Avenir"/>
              <a:sym typeface="Avenir"/>
            </a:endParaRPr>
          </a:p>
          <a:p>
            <a:pPr marL="0" marR="0" lvl="0" indent="0" algn="l" rtl="0">
              <a:lnSpc>
                <a:spcPct val="100000"/>
              </a:lnSpc>
              <a:spcBef>
                <a:spcPts val="0"/>
              </a:spcBef>
              <a:spcAft>
                <a:spcPts val="0"/>
              </a:spcAft>
              <a:buClr>
                <a:srgbClr val="000000"/>
              </a:buClr>
              <a:buSzPts val="2200"/>
              <a:buFont typeface="Arial"/>
              <a:buNone/>
            </a:pPr>
            <a:endParaRPr sz="2200" b="0" i="0" u="none" strike="noStrike" cap="none">
              <a:solidFill>
                <a:srgbClr val="222222"/>
              </a:solidFill>
              <a:latin typeface="Avenir"/>
              <a:ea typeface="Avenir"/>
              <a:cs typeface="Avenir"/>
              <a:sym typeface="Avenir"/>
            </a:endParaRPr>
          </a:p>
          <a:p>
            <a:pPr marL="0" marR="0" lvl="0" indent="0" algn="l" rtl="0">
              <a:lnSpc>
                <a:spcPct val="100000"/>
              </a:lnSpc>
              <a:spcBef>
                <a:spcPts val="0"/>
              </a:spcBef>
              <a:spcAft>
                <a:spcPts val="0"/>
              </a:spcAft>
              <a:buClr>
                <a:srgbClr val="000000"/>
              </a:buClr>
              <a:buSzPts val="2200"/>
              <a:buFont typeface="Arial"/>
              <a:buNone/>
            </a:pPr>
            <a:r>
              <a:rPr lang="en-US" sz="2000" b="1" i="0" u="sng" strike="noStrike" cap="none">
                <a:solidFill>
                  <a:srgbClr val="222222"/>
                </a:solidFill>
                <a:latin typeface="Avenir"/>
                <a:ea typeface="Avenir"/>
                <a:cs typeface="Avenir"/>
                <a:sym typeface="Avenir"/>
              </a:rPr>
              <a:t>Example:</a:t>
            </a:r>
            <a:r>
              <a:rPr lang="en-US" sz="2000" b="0" i="0" u="none" strike="noStrike" cap="none">
                <a:solidFill>
                  <a:srgbClr val="222222"/>
                </a:solidFill>
                <a:latin typeface="Avenir"/>
                <a:ea typeface="Avenir"/>
                <a:cs typeface="Avenir"/>
                <a:sym typeface="Avenir"/>
              </a:rPr>
              <a:t> Global nitrous oxide emissions, a powerful greenhouse gas, continue to rise unabated, driven by unsustainable practices in global food production and growing food demand. The concentration of this GHG in the atmosphere is increasing faster than predicted by the IPCC</a:t>
            </a:r>
            <a:endParaRPr sz="2000" b="0" i="0" u="none" strike="noStrike" cap="none">
              <a:solidFill>
                <a:srgbClr val="222222"/>
              </a:solidFill>
              <a:latin typeface="Avenir"/>
              <a:ea typeface="Avenir"/>
              <a:cs typeface="Avenir"/>
              <a:sym typeface="Avenir"/>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538"/>
        <p:cNvGrpSpPr/>
        <p:nvPr/>
      </p:nvGrpSpPr>
      <p:grpSpPr>
        <a:xfrm>
          <a:off x="0" y="0"/>
          <a:ext cx="0" cy="0"/>
          <a:chOff x="0" y="0"/>
          <a:chExt cx="0" cy="0"/>
        </a:xfrm>
      </p:grpSpPr>
      <p:pic>
        <p:nvPicPr>
          <p:cNvPr id="539" name="Google Shape;539;g2e7f0dd79e4_0_15"/>
          <p:cNvPicPr preferRelativeResize="0"/>
          <p:nvPr/>
        </p:nvPicPr>
        <p:blipFill rotWithShape="1">
          <a:blip r:embed="rId3">
            <a:alphaModFix/>
          </a:blip>
          <a:srcRect/>
          <a:stretch/>
        </p:blipFill>
        <p:spPr>
          <a:xfrm>
            <a:off x="7792278" y="0"/>
            <a:ext cx="1351723" cy="1351723"/>
          </a:xfrm>
          <a:prstGeom prst="rect">
            <a:avLst/>
          </a:prstGeom>
          <a:noFill/>
          <a:ln>
            <a:noFill/>
          </a:ln>
        </p:spPr>
      </p:pic>
      <p:sp>
        <p:nvSpPr>
          <p:cNvPr id="540" name="Google Shape;540;g2e7f0dd79e4_0_15"/>
          <p:cNvSpPr txBox="1"/>
          <p:nvPr/>
        </p:nvSpPr>
        <p:spPr>
          <a:xfrm>
            <a:off x="333974" y="197825"/>
            <a:ext cx="7561500" cy="788700"/>
          </a:xfrm>
          <a:prstGeom prst="rect">
            <a:avLst/>
          </a:prstGeom>
          <a:noFill/>
          <a:ln>
            <a:noFill/>
          </a:ln>
        </p:spPr>
        <p:txBody>
          <a:bodyPr spcFirstLastPara="1" wrap="square" lIns="91425" tIns="91425" rIns="91425" bIns="91425" anchor="b" anchorCtr="0">
            <a:normAutofit fontScale="62500" lnSpcReduction="20000"/>
          </a:bodyPr>
          <a:lstStyle/>
          <a:p>
            <a:pPr marL="0" marR="0" lvl="0" indent="0" algn="l" rtl="0">
              <a:lnSpc>
                <a:spcPct val="100000"/>
              </a:lnSpc>
              <a:spcBef>
                <a:spcPts val="0"/>
              </a:spcBef>
              <a:spcAft>
                <a:spcPts val="600"/>
              </a:spcAft>
              <a:buClr>
                <a:srgbClr val="000000"/>
              </a:buClr>
              <a:buSzPct val="100000"/>
              <a:buFont typeface="Arial"/>
              <a:buNone/>
            </a:pPr>
            <a:r>
              <a:rPr lang="en-US" sz="3200" b="1" i="0" u="none" strike="noStrike" cap="none">
                <a:solidFill>
                  <a:srgbClr val="222222"/>
                </a:solidFill>
                <a:latin typeface="Montserrat"/>
                <a:ea typeface="Montserrat"/>
                <a:cs typeface="Montserrat"/>
                <a:sym typeface="Montserrat"/>
              </a:rPr>
              <a:t>In a bit more detail, describe the main point(s) of your article (100 word max)</a:t>
            </a:r>
            <a:endParaRPr sz="1400" b="0" i="0" u="none" strike="noStrike" cap="none">
              <a:solidFill>
                <a:srgbClr val="222222"/>
              </a:solidFill>
              <a:latin typeface="Arial"/>
              <a:ea typeface="Arial"/>
              <a:cs typeface="Arial"/>
              <a:sym typeface="Arial"/>
            </a:endParaRPr>
          </a:p>
        </p:txBody>
      </p:sp>
      <p:sp>
        <p:nvSpPr>
          <p:cNvPr id="541" name="Google Shape;541;g2e7f0dd79e4_0_15"/>
          <p:cNvSpPr txBox="1"/>
          <p:nvPr/>
        </p:nvSpPr>
        <p:spPr>
          <a:xfrm>
            <a:off x="333974" y="1255145"/>
            <a:ext cx="7664400" cy="31191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200"/>
              <a:buFont typeface="Arial"/>
              <a:buNone/>
            </a:pPr>
            <a:r>
              <a:rPr lang="en-US" sz="2200" b="1" i="0" u="none" strike="noStrike" cap="none">
                <a:solidFill>
                  <a:srgbClr val="222222"/>
                </a:solidFill>
                <a:latin typeface="Avenir"/>
                <a:ea typeface="Avenir"/>
                <a:cs typeface="Avenir"/>
                <a:sym typeface="Avenir"/>
              </a:rPr>
              <a:t>What would the subheadings of your article be? (2-4 per article, in general)</a:t>
            </a:r>
            <a:endParaRPr sz="2200" b="1" i="0" u="none" strike="noStrike" cap="none">
              <a:solidFill>
                <a:srgbClr val="222222"/>
              </a:solidFill>
              <a:latin typeface="Avenir"/>
              <a:ea typeface="Avenir"/>
              <a:cs typeface="Avenir"/>
              <a:sym typeface="Avenir"/>
            </a:endParaRPr>
          </a:p>
          <a:p>
            <a:pPr marL="0" marR="0" lvl="0" indent="0" algn="l" rtl="0">
              <a:lnSpc>
                <a:spcPct val="100000"/>
              </a:lnSpc>
              <a:spcBef>
                <a:spcPts val="0"/>
              </a:spcBef>
              <a:spcAft>
                <a:spcPts val="0"/>
              </a:spcAft>
              <a:buClr>
                <a:srgbClr val="000000"/>
              </a:buClr>
              <a:buSzPts val="2200"/>
              <a:buFont typeface="Arial"/>
              <a:buNone/>
            </a:pPr>
            <a:endParaRPr sz="2200" b="1" i="0" u="none" strike="noStrike" cap="none">
              <a:solidFill>
                <a:srgbClr val="222222"/>
              </a:solidFill>
              <a:latin typeface="Avenir"/>
              <a:ea typeface="Avenir"/>
              <a:cs typeface="Avenir"/>
              <a:sym typeface="Avenir"/>
            </a:endParaRPr>
          </a:p>
          <a:p>
            <a:pPr marL="0" marR="0" lvl="0" indent="0" algn="l" rtl="0">
              <a:lnSpc>
                <a:spcPct val="100000"/>
              </a:lnSpc>
              <a:spcBef>
                <a:spcPts val="0"/>
              </a:spcBef>
              <a:spcAft>
                <a:spcPts val="0"/>
              </a:spcAft>
              <a:buClr>
                <a:srgbClr val="000000"/>
              </a:buClr>
              <a:buSzPts val="2200"/>
              <a:buFont typeface="Arial"/>
              <a:buNone/>
            </a:pPr>
            <a:r>
              <a:rPr lang="en-US" sz="2200" b="1" i="0" u="none" strike="noStrike" cap="none">
                <a:solidFill>
                  <a:srgbClr val="222222"/>
                </a:solidFill>
                <a:latin typeface="Avenir"/>
                <a:ea typeface="Avenir"/>
                <a:cs typeface="Avenir"/>
                <a:sym typeface="Avenir"/>
              </a:rPr>
              <a:t>What specifics in your research will you be drawing upon? Think specific findings, figures, etc.</a:t>
            </a:r>
            <a:br>
              <a:rPr lang="en-US" sz="2200" b="1" i="0" u="none" strike="noStrike" cap="none">
                <a:solidFill>
                  <a:srgbClr val="222222"/>
                </a:solidFill>
                <a:latin typeface="Avenir"/>
                <a:ea typeface="Avenir"/>
                <a:cs typeface="Avenir"/>
                <a:sym typeface="Avenir"/>
              </a:rPr>
            </a:br>
            <a:endParaRPr sz="2200" b="1" i="0" u="none" strike="noStrike" cap="none">
              <a:solidFill>
                <a:srgbClr val="222222"/>
              </a:solidFill>
              <a:latin typeface="Avenir"/>
              <a:ea typeface="Avenir"/>
              <a:cs typeface="Avenir"/>
              <a:sym typeface="Avenir"/>
            </a:endParaRPr>
          </a:p>
          <a:p>
            <a:pPr marL="0" marR="0" lvl="0" indent="0" algn="l" rtl="0">
              <a:lnSpc>
                <a:spcPct val="100000"/>
              </a:lnSpc>
              <a:spcBef>
                <a:spcPts val="0"/>
              </a:spcBef>
              <a:spcAft>
                <a:spcPts val="0"/>
              </a:spcAft>
              <a:buClr>
                <a:srgbClr val="000000"/>
              </a:buClr>
              <a:buSzPts val="2200"/>
              <a:buFont typeface="Arial"/>
              <a:buNone/>
            </a:pPr>
            <a:r>
              <a:rPr lang="en-US" sz="2200" b="1" i="0" u="none" strike="noStrike" cap="none">
                <a:solidFill>
                  <a:srgbClr val="222222"/>
                </a:solidFill>
                <a:latin typeface="Avenir"/>
                <a:ea typeface="Avenir"/>
                <a:cs typeface="Avenir"/>
                <a:sym typeface="Avenir"/>
              </a:rPr>
              <a:t>Expand upon the answer to your first question. What are the implications of your research for the general public? How will you communicate this to a general audience?</a:t>
            </a:r>
            <a:endParaRPr sz="2200" b="1" i="0" u="none" strike="noStrike" cap="none">
              <a:solidFill>
                <a:srgbClr val="222222"/>
              </a:solidFill>
              <a:latin typeface="Avenir"/>
              <a:ea typeface="Avenir"/>
              <a:cs typeface="Avenir"/>
              <a:sym typeface="Avenir"/>
            </a:endParaRPr>
          </a:p>
          <a:p>
            <a:pPr marL="0" marR="0" lvl="0" indent="0" algn="l" rtl="0">
              <a:lnSpc>
                <a:spcPct val="100000"/>
              </a:lnSpc>
              <a:spcBef>
                <a:spcPts val="0"/>
              </a:spcBef>
              <a:spcAft>
                <a:spcPts val="0"/>
              </a:spcAft>
              <a:buClr>
                <a:srgbClr val="000000"/>
              </a:buClr>
              <a:buSzPts val="2200"/>
              <a:buFont typeface="Arial"/>
              <a:buNone/>
            </a:pPr>
            <a:endParaRPr sz="2200" b="1" i="0" u="none" strike="noStrike" cap="none">
              <a:solidFill>
                <a:srgbClr val="222222"/>
              </a:solidFill>
              <a:latin typeface="Avenir"/>
              <a:ea typeface="Avenir"/>
              <a:cs typeface="Avenir"/>
              <a:sym typeface="Avenir"/>
            </a:endParaRPr>
          </a:p>
          <a:p>
            <a:pPr marL="0" marR="0" lvl="0" indent="0" algn="l" rtl="0">
              <a:lnSpc>
                <a:spcPct val="100000"/>
              </a:lnSpc>
              <a:spcBef>
                <a:spcPts val="0"/>
              </a:spcBef>
              <a:spcAft>
                <a:spcPts val="0"/>
              </a:spcAft>
              <a:buClr>
                <a:srgbClr val="000000"/>
              </a:buClr>
              <a:buSzPts val="2200"/>
              <a:buFont typeface="Arial"/>
              <a:buNone/>
            </a:pPr>
            <a:endParaRPr sz="2200" b="1" i="0" u="none" strike="noStrike" cap="none">
              <a:solidFill>
                <a:srgbClr val="222222"/>
              </a:solidFill>
              <a:latin typeface="Avenir"/>
              <a:ea typeface="Avenir"/>
              <a:cs typeface="Avenir"/>
              <a:sym typeface="Avenir"/>
            </a:endParaRPr>
          </a:p>
          <a:p>
            <a:pPr marL="0" marR="0" lvl="0" indent="0" algn="l" rtl="0">
              <a:lnSpc>
                <a:spcPct val="100000"/>
              </a:lnSpc>
              <a:spcBef>
                <a:spcPts val="0"/>
              </a:spcBef>
              <a:spcAft>
                <a:spcPts val="0"/>
              </a:spcAft>
              <a:buClr>
                <a:srgbClr val="000000"/>
              </a:buClr>
              <a:buSzPts val="2200"/>
              <a:buFont typeface="Arial"/>
              <a:buNone/>
            </a:pPr>
            <a:endParaRPr sz="2200" b="1" i="0" u="none" strike="noStrike" cap="none">
              <a:solidFill>
                <a:srgbClr val="222222"/>
              </a:solidFill>
              <a:latin typeface="Avenir"/>
              <a:ea typeface="Avenir"/>
              <a:cs typeface="Avenir"/>
              <a:sym typeface="Avenir"/>
            </a:endParaRPr>
          </a:p>
          <a:p>
            <a:pPr marL="0" marR="0" lvl="0" indent="0" algn="l" rtl="0">
              <a:lnSpc>
                <a:spcPct val="100000"/>
              </a:lnSpc>
              <a:spcBef>
                <a:spcPts val="0"/>
              </a:spcBef>
              <a:spcAft>
                <a:spcPts val="0"/>
              </a:spcAft>
              <a:buClr>
                <a:srgbClr val="000000"/>
              </a:buClr>
              <a:buSzPts val="2200"/>
              <a:buFont typeface="Arial"/>
              <a:buNone/>
            </a:pPr>
            <a:endParaRPr sz="2200" b="0" i="0" u="none" strike="noStrike" cap="none">
              <a:solidFill>
                <a:srgbClr val="222222"/>
              </a:solidFill>
              <a:latin typeface="Avenir"/>
              <a:ea typeface="Avenir"/>
              <a:cs typeface="Avenir"/>
              <a:sym typeface="Avenir"/>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545"/>
        <p:cNvGrpSpPr/>
        <p:nvPr/>
      </p:nvGrpSpPr>
      <p:grpSpPr>
        <a:xfrm>
          <a:off x="0" y="0"/>
          <a:ext cx="0" cy="0"/>
          <a:chOff x="0" y="0"/>
          <a:chExt cx="0" cy="0"/>
        </a:xfrm>
      </p:grpSpPr>
      <p:pic>
        <p:nvPicPr>
          <p:cNvPr id="546" name="Google Shape;546;g2e7f0dd79e4_0_35"/>
          <p:cNvPicPr preferRelativeResize="0"/>
          <p:nvPr/>
        </p:nvPicPr>
        <p:blipFill rotWithShape="1">
          <a:blip r:embed="rId3">
            <a:alphaModFix/>
          </a:blip>
          <a:srcRect/>
          <a:stretch/>
        </p:blipFill>
        <p:spPr>
          <a:xfrm>
            <a:off x="7792278" y="0"/>
            <a:ext cx="1351723" cy="1351723"/>
          </a:xfrm>
          <a:prstGeom prst="rect">
            <a:avLst/>
          </a:prstGeom>
          <a:noFill/>
          <a:ln>
            <a:noFill/>
          </a:ln>
        </p:spPr>
      </p:pic>
      <p:sp>
        <p:nvSpPr>
          <p:cNvPr id="547" name="Google Shape;547;g2e7f0dd79e4_0_35"/>
          <p:cNvSpPr txBox="1"/>
          <p:nvPr/>
        </p:nvSpPr>
        <p:spPr>
          <a:xfrm>
            <a:off x="333974" y="82500"/>
            <a:ext cx="7561500" cy="788700"/>
          </a:xfrm>
          <a:prstGeom prst="rect">
            <a:avLst/>
          </a:prstGeom>
          <a:noFill/>
          <a:ln>
            <a:noFill/>
          </a:ln>
        </p:spPr>
        <p:txBody>
          <a:bodyPr spcFirstLastPara="1" wrap="square" lIns="91425" tIns="91425" rIns="91425" bIns="91425" anchor="b" anchorCtr="0">
            <a:normAutofit/>
          </a:bodyPr>
          <a:lstStyle/>
          <a:p>
            <a:pPr marL="0" marR="0" lvl="0" indent="0" algn="l" rtl="0">
              <a:lnSpc>
                <a:spcPct val="100000"/>
              </a:lnSpc>
              <a:spcBef>
                <a:spcPts val="0"/>
              </a:spcBef>
              <a:spcAft>
                <a:spcPts val="600"/>
              </a:spcAft>
              <a:buClr>
                <a:srgbClr val="000000"/>
              </a:buClr>
              <a:buSzPts val="3200"/>
              <a:buFont typeface="Arial"/>
              <a:buNone/>
            </a:pPr>
            <a:r>
              <a:rPr lang="en-US" sz="3200" b="1" i="0" u="none" strike="noStrike" cap="none">
                <a:solidFill>
                  <a:srgbClr val="222222"/>
                </a:solidFill>
                <a:latin typeface="Montserrat"/>
                <a:ea typeface="Montserrat"/>
                <a:cs typeface="Montserrat"/>
                <a:sym typeface="Montserrat"/>
              </a:rPr>
              <a:t>Example:</a:t>
            </a:r>
            <a:endParaRPr sz="1400" b="0" i="0" u="none" strike="noStrike" cap="none">
              <a:solidFill>
                <a:srgbClr val="222222"/>
              </a:solidFill>
              <a:latin typeface="Arial"/>
              <a:ea typeface="Arial"/>
              <a:cs typeface="Arial"/>
              <a:sym typeface="Arial"/>
            </a:endParaRPr>
          </a:p>
        </p:txBody>
      </p:sp>
      <p:sp>
        <p:nvSpPr>
          <p:cNvPr id="548" name="Google Shape;548;g2e7f0dd79e4_0_35"/>
          <p:cNvSpPr txBox="1"/>
          <p:nvPr/>
        </p:nvSpPr>
        <p:spPr>
          <a:xfrm>
            <a:off x="282524" y="805370"/>
            <a:ext cx="7664400" cy="31191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100"/>
              <a:buFont typeface="Arial"/>
              <a:buNone/>
            </a:pPr>
            <a:r>
              <a:rPr lang="en-US" sz="1800" b="1" i="0" u="none" strike="noStrike" cap="none">
                <a:solidFill>
                  <a:srgbClr val="222222"/>
                </a:solidFill>
                <a:latin typeface="Avenir"/>
                <a:ea typeface="Avenir"/>
                <a:cs typeface="Avenir"/>
                <a:sym typeface="Avenir"/>
              </a:rPr>
              <a:t>• N2O emissions from human activities have increased by 40% in the past four decades.</a:t>
            </a:r>
            <a:br>
              <a:rPr lang="en-US" sz="1800" b="1" i="0" u="none" strike="noStrike" cap="none">
                <a:solidFill>
                  <a:srgbClr val="222222"/>
                </a:solidFill>
                <a:latin typeface="Avenir"/>
                <a:ea typeface="Avenir"/>
                <a:cs typeface="Avenir"/>
                <a:sym typeface="Avenir"/>
              </a:rPr>
            </a:br>
            <a:endParaRPr sz="1800" b="1" i="0" u="none" strike="noStrike" cap="none">
              <a:solidFill>
                <a:srgbClr val="222222"/>
              </a:solidFill>
              <a:latin typeface="Avenir"/>
              <a:ea typeface="Avenir"/>
              <a:cs typeface="Avenir"/>
              <a:sym typeface="Avenir"/>
            </a:endParaRPr>
          </a:p>
          <a:p>
            <a:pPr marL="0" marR="0" lvl="0" indent="0" algn="l" rtl="0">
              <a:lnSpc>
                <a:spcPct val="100000"/>
              </a:lnSpc>
              <a:spcBef>
                <a:spcPts val="0"/>
              </a:spcBef>
              <a:spcAft>
                <a:spcPts val="0"/>
              </a:spcAft>
              <a:buClr>
                <a:schemeClr val="dk1"/>
              </a:buClr>
              <a:buSzPts val="1100"/>
              <a:buFont typeface="Arial"/>
              <a:buNone/>
            </a:pPr>
            <a:r>
              <a:rPr lang="en-US" sz="1800" b="1" i="0" u="none" strike="noStrike" cap="none">
                <a:solidFill>
                  <a:srgbClr val="222222"/>
                </a:solidFill>
                <a:latin typeface="Avenir"/>
                <a:ea typeface="Avenir"/>
                <a:cs typeface="Avenir"/>
                <a:sym typeface="Avenir"/>
              </a:rPr>
              <a:t>• Agricultural production (due to the use of nitrogen fertilizers and animal manure) contributed 72% of the total anthropogenic N2O emissions in the last decade.</a:t>
            </a:r>
            <a:br>
              <a:rPr lang="en-US" sz="1800" b="1" i="0" u="none" strike="noStrike" cap="none">
                <a:solidFill>
                  <a:srgbClr val="222222"/>
                </a:solidFill>
                <a:latin typeface="Avenir"/>
                <a:ea typeface="Avenir"/>
                <a:cs typeface="Avenir"/>
                <a:sym typeface="Avenir"/>
              </a:rPr>
            </a:br>
            <a:endParaRPr sz="1800" b="1" i="0" u="none" strike="noStrike" cap="none">
              <a:solidFill>
                <a:srgbClr val="222222"/>
              </a:solidFill>
              <a:latin typeface="Avenir"/>
              <a:ea typeface="Avenir"/>
              <a:cs typeface="Avenir"/>
              <a:sym typeface="Avenir"/>
            </a:endParaRPr>
          </a:p>
          <a:p>
            <a:pPr marL="0" marR="0" lvl="0" indent="0" algn="l" rtl="0">
              <a:lnSpc>
                <a:spcPct val="100000"/>
              </a:lnSpc>
              <a:spcBef>
                <a:spcPts val="0"/>
              </a:spcBef>
              <a:spcAft>
                <a:spcPts val="0"/>
              </a:spcAft>
              <a:buClr>
                <a:schemeClr val="dk1"/>
              </a:buClr>
              <a:buSzPts val="1100"/>
              <a:buFont typeface="Arial"/>
              <a:buNone/>
            </a:pPr>
            <a:r>
              <a:rPr lang="en-US" sz="1800" b="1" i="0" u="none" strike="noStrike" cap="none">
                <a:solidFill>
                  <a:srgbClr val="222222"/>
                </a:solidFill>
                <a:latin typeface="Avenir"/>
                <a:ea typeface="Avenir"/>
                <a:cs typeface="Avenir"/>
                <a:sym typeface="Avenir"/>
              </a:rPr>
              <a:t>• N2O accumulation in the atmosphere has accelerated, with growth rates over the past three years (2020-2022) higher than any previous observed year since 1980, and about 30% higher than in the past decade.</a:t>
            </a:r>
            <a:br>
              <a:rPr lang="en-US" sz="1800" b="1" i="0" u="none" strike="noStrike" cap="none">
                <a:solidFill>
                  <a:srgbClr val="222222"/>
                </a:solidFill>
                <a:latin typeface="Avenir"/>
                <a:ea typeface="Avenir"/>
                <a:cs typeface="Avenir"/>
                <a:sym typeface="Avenir"/>
              </a:rPr>
            </a:br>
            <a:endParaRPr sz="1800" b="1" i="0" u="none" strike="noStrike" cap="none">
              <a:solidFill>
                <a:srgbClr val="222222"/>
              </a:solidFill>
              <a:latin typeface="Avenir"/>
              <a:ea typeface="Avenir"/>
              <a:cs typeface="Avenir"/>
              <a:sym typeface="Avenir"/>
            </a:endParaRPr>
          </a:p>
          <a:p>
            <a:pPr marL="0" marR="0" lvl="0" indent="0" algn="l" rtl="0">
              <a:lnSpc>
                <a:spcPct val="100000"/>
              </a:lnSpc>
              <a:spcBef>
                <a:spcPts val="0"/>
              </a:spcBef>
              <a:spcAft>
                <a:spcPts val="0"/>
              </a:spcAft>
              <a:buClr>
                <a:schemeClr val="dk1"/>
              </a:buClr>
              <a:buSzPts val="1100"/>
              <a:buFont typeface="Arial"/>
              <a:buNone/>
            </a:pPr>
            <a:r>
              <a:rPr lang="en-US" sz="1800" b="1" i="0" u="none" strike="noStrike" cap="none">
                <a:solidFill>
                  <a:srgbClr val="222222"/>
                </a:solidFill>
                <a:latin typeface="Avenir"/>
                <a:ea typeface="Avenir"/>
                <a:cs typeface="Avenir"/>
                <a:sym typeface="Avenir"/>
              </a:rPr>
              <a:t>• Atmospheric N2O concentration reached 336 parts per billion in 2022, 25% over pre-industrial levels and growing faster than the most pessimistic IPCC scenario.</a:t>
            </a:r>
            <a:endParaRPr sz="1800" b="1" i="0" u="none" strike="noStrike" cap="none">
              <a:solidFill>
                <a:srgbClr val="222222"/>
              </a:solidFill>
              <a:latin typeface="Avenir"/>
              <a:ea typeface="Avenir"/>
              <a:cs typeface="Avenir"/>
              <a:sym typeface="Avenir"/>
            </a:endParaRPr>
          </a:p>
          <a:p>
            <a:pPr marL="0" marR="0" lvl="0" indent="0" algn="l" rtl="0">
              <a:lnSpc>
                <a:spcPct val="100000"/>
              </a:lnSpc>
              <a:spcBef>
                <a:spcPts val="0"/>
              </a:spcBef>
              <a:spcAft>
                <a:spcPts val="0"/>
              </a:spcAft>
              <a:buClr>
                <a:srgbClr val="000000"/>
              </a:buClr>
              <a:buSzPts val="1600"/>
              <a:buFont typeface="Arial"/>
              <a:buNone/>
            </a:pPr>
            <a:endParaRPr sz="1600" b="1" i="0" u="none" strike="noStrike" cap="none">
              <a:solidFill>
                <a:srgbClr val="222222"/>
              </a:solidFill>
              <a:latin typeface="Avenir"/>
              <a:ea typeface="Avenir"/>
              <a:cs typeface="Avenir"/>
              <a:sym typeface="Avenir"/>
            </a:endParaRPr>
          </a:p>
          <a:p>
            <a:pPr marL="0" marR="0" lvl="0" indent="0" algn="l" rtl="0">
              <a:lnSpc>
                <a:spcPct val="100000"/>
              </a:lnSpc>
              <a:spcBef>
                <a:spcPts val="0"/>
              </a:spcBef>
              <a:spcAft>
                <a:spcPts val="0"/>
              </a:spcAft>
              <a:buClr>
                <a:srgbClr val="000000"/>
              </a:buClr>
              <a:buSzPts val="1800"/>
              <a:buFont typeface="Arial"/>
              <a:buNone/>
            </a:pPr>
            <a:endParaRPr sz="1800" b="1" i="0" u="none" strike="noStrike" cap="none">
              <a:solidFill>
                <a:srgbClr val="222222"/>
              </a:solidFill>
              <a:latin typeface="Avenir"/>
              <a:ea typeface="Avenir"/>
              <a:cs typeface="Avenir"/>
              <a:sym typeface="Avenir"/>
            </a:endParaRPr>
          </a:p>
          <a:p>
            <a:pPr marL="0" marR="0" lvl="0" indent="0" algn="l" rtl="0">
              <a:lnSpc>
                <a:spcPct val="100000"/>
              </a:lnSpc>
              <a:spcBef>
                <a:spcPts val="0"/>
              </a:spcBef>
              <a:spcAft>
                <a:spcPts val="0"/>
              </a:spcAft>
              <a:buClr>
                <a:srgbClr val="000000"/>
              </a:buClr>
              <a:buSzPts val="1800"/>
              <a:buFont typeface="Arial"/>
              <a:buNone/>
            </a:pPr>
            <a:endParaRPr sz="1800" b="1" i="0" u="none" strike="noStrike" cap="none">
              <a:solidFill>
                <a:srgbClr val="222222"/>
              </a:solidFill>
              <a:latin typeface="Avenir"/>
              <a:ea typeface="Avenir"/>
              <a:cs typeface="Avenir"/>
              <a:sym typeface="Avenir"/>
            </a:endParaRPr>
          </a:p>
          <a:p>
            <a:pPr marL="0" marR="0" lvl="0" indent="0" algn="l" rtl="0">
              <a:lnSpc>
                <a:spcPct val="100000"/>
              </a:lnSpc>
              <a:spcBef>
                <a:spcPts val="0"/>
              </a:spcBef>
              <a:spcAft>
                <a:spcPts val="0"/>
              </a:spcAft>
              <a:buClr>
                <a:srgbClr val="000000"/>
              </a:buClr>
              <a:buSzPts val="1800"/>
              <a:buFont typeface="Arial"/>
              <a:buNone/>
            </a:pPr>
            <a:endParaRPr sz="1800" b="1" i="0" u="none" strike="noStrike" cap="none">
              <a:solidFill>
                <a:srgbClr val="222222"/>
              </a:solidFill>
              <a:latin typeface="Avenir"/>
              <a:ea typeface="Avenir"/>
              <a:cs typeface="Avenir"/>
              <a:sym typeface="Avenir"/>
            </a:endParaRPr>
          </a:p>
          <a:p>
            <a:pPr marL="0" marR="0" lvl="0" indent="0" algn="l" rtl="0">
              <a:lnSpc>
                <a:spcPct val="100000"/>
              </a:lnSpc>
              <a:spcBef>
                <a:spcPts val="0"/>
              </a:spcBef>
              <a:spcAft>
                <a:spcPts val="0"/>
              </a:spcAft>
              <a:buClr>
                <a:srgbClr val="000000"/>
              </a:buClr>
              <a:buSzPts val="2200"/>
              <a:buFont typeface="Arial"/>
              <a:buNone/>
            </a:pPr>
            <a:endParaRPr sz="1800" b="0" i="0" u="none" strike="noStrike" cap="none">
              <a:solidFill>
                <a:srgbClr val="222222"/>
              </a:solidFill>
              <a:latin typeface="Avenir"/>
              <a:ea typeface="Avenir"/>
              <a:cs typeface="Avenir"/>
              <a:sym typeface="Avenir"/>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552"/>
        <p:cNvGrpSpPr/>
        <p:nvPr/>
      </p:nvGrpSpPr>
      <p:grpSpPr>
        <a:xfrm>
          <a:off x="0" y="0"/>
          <a:ext cx="0" cy="0"/>
          <a:chOff x="0" y="0"/>
          <a:chExt cx="0" cy="0"/>
        </a:xfrm>
      </p:grpSpPr>
      <p:pic>
        <p:nvPicPr>
          <p:cNvPr id="553" name="Google Shape;553;g2e7f0dd79e4_0_21"/>
          <p:cNvPicPr preferRelativeResize="0"/>
          <p:nvPr/>
        </p:nvPicPr>
        <p:blipFill rotWithShape="1">
          <a:blip r:embed="rId3">
            <a:alphaModFix/>
          </a:blip>
          <a:srcRect/>
          <a:stretch/>
        </p:blipFill>
        <p:spPr>
          <a:xfrm>
            <a:off x="7792278" y="0"/>
            <a:ext cx="1351723" cy="1351723"/>
          </a:xfrm>
          <a:prstGeom prst="rect">
            <a:avLst/>
          </a:prstGeom>
          <a:noFill/>
          <a:ln>
            <a:noFill/>
          </a:ln>
        </p:spPr>
      </p:pic>
      <p:sp>
        <p:nvSpPr>
          <p:cNvPr id="554" name="Google Shape;554;g2e7f0dd79e4_0_21"/>
          <p:cNvSpPr txBox="1"/>
          <p:nvPr/>
        </p:nvSpPr>
        <p:spPr>
          <a:xfrm>
            <a:off x="333974" y="613000"/>
            <a:ext cx="7561500" cy="788700"/>
          </a:xfrm>
          <a:prstGeom prst="rect">
            <a:avLst/>
          </a:prstGeom>
          <a:noFill/>
          <a:ln>
            <a:noFill/>
          </a:ln>
        </p:spPr>
        <p:txBody>
          <a:bodyPr spcFirstLastPara="1" wrap="square" lIns="91425" tIns="91425" rIns="91425" bIns="91425" anchor="b" anchorCtr="0">
            <a:noAutofit/>
          </a:bodyPr>
          <a:lstStyle/>
          <a:p>
            <a:pPr marL="0" marR="0" lvl="0" indent="0" algn="l" rtl="0">
              <a:lnSpc>
                <a:spcPct val="80000"/>
              </a:lnSpc>
              <a:spcBef>
                <a:spcPts val="0"/>
              </a:spcBef>
              <a:spcAft>
                <a:spcPts val="600"/>
              </a:spcAft>
              <a:buClr>
                <a:srgbClr val="000000"/>
              </a:buClr>
              <a:buSzPts val="1520"/>
              <a:buFont typeface="Arial"/>
              <a:buNone/>
            </a:pPr>
            <a:r>
              <a:rPr lang="en-US" sz="2020" b="1" i="0" u="none" strike="noStrike" cap="none">
                <a:solidFill>
                  <a:srgbClr val="222222"/>
                </a:solidFill>
                <a:latin typeface="Montserrat"/>
                <a:ea typeface="Montserrat"/>
                <a:cs typeface="Montserrat"/>
                <a:sym typeface="Montserrat"/>
              </a:rPr>
              <a:t>Why are you an expert on this topic? What research, scholarship, data or other evidence will you use in your article? Please include your own scholarship, if relevant. (150 word max)</a:t>
            </a:r>
            <a:endParaRPr sz="1165" b="0" i="0" u="none" strike="noStrike" cap="none">
              <a:solidFill>
                <a:srgbClr val="222222"/>
              </a:solidFill>
              <a:latin typeface="Arial"/>
              <a:ea typeface="Arial"/>
              <a:cs typeface="Arial"/>
              <a:sym typeface="Arial"/>
            </a:endParaRPr>
          </a:p>
        </p:txBody>
      </p:sp>
      <p:sp>
        <p:nvSpPr>
          <p:cNvPr id="555" name="Google Shape;555;g2e7f0dd79e4_0_21"/>
          <p:cNvSpPr txBox="1"/>
          <p:nvPr/>
        </p:nvSpPr>
        <p:spPr>
          <a:xfrm>
            <a:off x="333974" y="1670345"/>
            <a:ext cx="7664400" cy="31191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200"/>
              <a:buFont typeface="Arial"/>
              <a:buNone/>
            </a:pPr>
            <a:r>
              <a:rPr lang="en-US" sz="2200" b="1" i="0" u="none" strike="noStrike" cap="none">
                <a:solidFill>
                  <a:srgbClr val="222222"/>
                </a:solidFill>
                <a:latin typeface="Avenir"/>
                <a:ea typeface="Avenir"/>
                <a:cs typeface="Avenir"/>
                <a:sym typeface="Avenir"/>
              </a:rPr>
              <a:t>Along with your own research and publications, consider including:</a:t>
            </a:r>
            <a:endParaRPr sz="2200" b="1" i="0" u="none" strike="noStrike" cap="none">
              <a:solidFill>
                <a:srgbClr val="222222"/>
              </a:solidFill>
              <a:latin typeface="Avenir"/>
              <a:ea typeface="Avenir"/>
              <a:cs typeface="Avenir"/>
              <a:sym typeface="Avenir"/>
            </a:endParaRPr>
          </a:p>
          <a:p>
            <a:pPr marL="457200" marR="0" lvl="0" indent="-368300" algn="l" rtl="0">
              <a:lnSpc>
                <a:spcPct val="100000"/>
              </a:lnSpc>
              <a:spcBef>
                <a:spcPts val="0"/>
              </a:spcBef>
              <a:spcAft>
                <a:spcPts val="0"/>
              </a:spcAft>
              <a:buClr>
                <a:srgbClr val="222222"/>
              </a:buClr>
              <a:buSzPts val="2200"/>
              <a:buFont typeface="Avenir"/>
              <a:buChar char="●"/>
            </a:pPr>
            <a:r>
              <a:rPr lang="en-US" sz="2200" b="1" i="0" u="none" strike="noStrike" cap="none">
                <a:solidFill>
                  <a:srgbClr val="222222"/>
                </a:solidFill>
                <a:latin typeface="Avenir"/>
                <a:ea typeface="Avenir"/>
                <a:cs typeface="Avenir"/>
                <a:sym typeface="Avenir"/>
              </a:rPr>
              <a:t>Any public writing you’ve done</a:t>
            </a:r>
            <a:endParaRPr sz="2200" b="1" i="0" u="none" strike="noStrike" cap="none">
              <a:solidFill>
                <a:srgbClr val="222222"/>
              </a:solidFill>
              <a:latin typeface="Avenir"/>
              <a:ea typeface="Avenir"/>
              <a:cs typeface="Avenir"/>
              <a:sym typeface="Avenir"/>
            </a:endParaRPr>
          </a:p>
          <a:p>
            <a:pPr marL="457200" marR="0" lvl="0" indent="-368300" algn="l" rtl="0">
              <a:lnSpc>
                <a:spcPct val="100000"/>
              </a:lnSpc>
              <a:spcBef>
                <a:spcPts val="0"/>
              </a:spcBef>
              <a:spcAft>
                <a:spcPts val="0"/>
              </a:spcAft>
              <a:buClr>
                <a:srgbClr val="222222"/>
              </a:buClr>
              <a:buSzPts val="2200"/>
              <a:buFont typeface="Avenir"/>
              <a:buChar char="●"/>
            </a:pPr>
            <a:r>
              <a:rPr lang="en-US" sz="2200" b="1" i="0" u="none" strike="noStrike" cap="none">
                <a:solidFill>
                  <a:srgbClr val="222222"/>
                </a:solidFill>
                <a:latin typeface="Avenir"/>
                <a:ea typeface="Avenir"/>
                <a:cs typeface="Avenir"/>
                <a:sym typeface="Avenir"/>
              </a:rPr>
              <a:t>Interviews or panels</a:t>
            </a:r>
            <a:endParaRPr sz="2200" b="1" i="0" u="none" strike="noStrike" cap="none">
              <a:solidFill>
                <a:srgbClr val="222222"/>
              </a:solidFill>
              <a:latin typeface="Avenir"/>
              <a:ea typeface="Avenir"/>
              <a:cs typeface="Avenir"/>
              <a:sym typeface="Avenir"/>
            </a:endParaRPr>
          </a:p>
          <a:p>
            <a:pPr marL="457200" marR="0" lvl="0" indent="-368300" algn="l" rtl="0">
              <a:lnSpc>
                <a:spcPct val="100000"/>
              </a:lnSpc>
              <a:spcBef>
                <a:spcPts val="0"/>
              </a:spcBef>
              <a:spcAft>
                <a:spcPts val="0"/>
              </a:spcAft>
              <a:buClr>
                <a:srgbClr val="222222"/>
              </a:buClr>
              <a:buSzPts val="2200"/>
              <a:buFont typeface="Avenir"/>
              <a:buChar char="●"/>
            </a:pPr>
            <a:r>
              <a:rPr lang="en-US" sz="2200" b="1" i="0" u="none" strike="noStrike" cap="none">
                <a:solidFill>
                  <a:srgbClr val="222222"/>
                </a:solidFill>
                <a:latin typeface="Avenir"/>
                <a:ea typeface="Avenir"/>
                <a:cs typeface="Avenir"/>
                <a:sym typeface="Avenir"/>
              </a:rPr>
              <a:t>Chairmanships</a:t>
            </a:r>
            <a:endParaRPr sz="2200" b="1" i="0" u="none" strike="noStrike" cap="none">
              <a:solidFill>
                <a:srgbClr val="222222"/>
              </a:solidFill>
              <a:latin typeface="Avenir"/>
              <a:ea typeface="Avenir"/>
              <a:cs typeface="Avenir"/>
              <a:sym typeface="Avenir"/>
            </a:endParaRPr>
          </a:p>
          <a:p>
            <a:pPr marL="457200" marR="0" lvl="0" indent="-368300" algn="l" rtl="0">
              <a:lnSpc>
                <a:spcPct val="100000"/>
              </a:lnSpc>
              <a:spcBef>
                <a:spcPts val="0"/>
              </a:spcBef>
              <a:spcAft>
                <a:spcPts val="0"/>
              </a:spcAft>
              <a:buClr>
                <a:srgbClr val="222222"/>
              </a:buClr>
              <a:buSzPts val="2200"/>
              <a:buFont typeface="Avenir"/>
              <a:buChar char="●"/>
            </a:pPr>
            <a:r>
              <a:rPr lang="en-US" sz="2200" b="1" i="0" u="none" strike="noStrike" cap="none">
                <a:solidFill>
                  <a:srgbClr val="222222"/>
                </a:solidFill>
                <a:latin typeface="Avenir"/>
                <a:ea typeface="Avenir"/>
                <a:cs typeface="Avenir"/>
                <a:sym typeface="Avenir"/>
              </a:rPr>
              <a:t>Symposiums or presentations</a:t>
            </a:r>
            <a:endParaRPr sz="2200" b="1" i="0" u="none" strike="noStrike" cap="none">
              <a:solidFill>
                <a:srgbClr val="222222"/>
              </a:solidFill>
              <a:latin typeface="Avenir"/>
              <a:ea typeface="Avenir"/>
              <a:cs typeface="Avenir"/>
              <a:sym typeface="Avenir"/>
            </a:endParaRPr>
          </a:p>
          <a:p>
            <a:pPr marL="457200" marR="0" lvl="0" indent="-368300" algn="l" rtl="0">
              <a:lnSpc>
                <a:spcPct val="100000"/>
              </a:lnSpc>
              <a:spcBef>
                <a:spcPts val="0"/>
              </a:spcBef>
              <a:spcAft>
                <a:spcPts val="0"/>
              </a:spcAft>
              <a:buClr>
                <a:srgbClr val="222222"/>
              </a:buClr>
              <a:buSzPts val="2200"/>
              <a:buFont typeface="Avenir"/>
              <a:buChar char="●"/>
            </a:pPr>
            <a:r>
              <a:rPr lang="en-US" sz="2200" b="1" i="0" u="none" strike="noStrike" cap="none">
                <a:solidFill>
                  <a:srgbClr val="222222"/>
                </a:solidFill>
                <a:latin typeface="Avenir"/>
                <a:ea typeface="Avenir"/>
                <a:cs typeface="Avenir"/>
                <a:sym typeface="Avenir"/>
              </a:rPr>
              <a:t>Grants</a:t>
            </a:r>
            <a:endParaRPr sz="2200" b="1" i="0" u="none" strike="noStrike" cap="none">
              <a:solidFill>
                <a:srgbClr val="222222"/>
              </a:solidFill>
              <a:latin typeface="Avenir"/>
              <a:ea typeface="Avenir"/>
              <a:cs typeface="Avenir"/>
              <a:sym typeface="Avenir"/>
            </a:endParaRPr>
          </a:p>
          <a:p>
            <a:pPr marL="457200" marR="0" lvl="0" indent="-368300" algn="l" rtl="0">
              <a:lnSpc>
                <a:spcPct val="100000"/>
              </a:lnSpc>
              <a:spcBef>
                <a:spcPts val="0"/>
              </a:spcBef>
              <a:spcAft>
                <a:spcPts val="0"/>
              </a:spcAft>
              <a:buClr>
                <a:srgbClr val="222222"/>
              </a:buClr>
              <a:buSzPts val="2200"/>
              <a:buFont typeface="Avenir"/>
              <a:buChar char="●"/>
            </a:pPr>
            <a:r>
              <a:rPr lang="en-US" sz="2200" b="1" i="0" u="none" strike="noStrike" cap="none">
                <a:solidFill>
                  <a:srgbClr val="222222"/>
                </a:solidFill>
                <a:latin typeface="Avenir"/>
                <a:ea typeface="Avenir"/>
                <a:cs typeface="Avenir"/>
                <a:sym typeface="Avenir"/>
              </a:rPr>
              <a:t>Supporting research by others that you’ll draw from</a:t>
            </a:r>
            <a:endParaRPr sz="2200" b="1" i="0" u="none" strike="noStrike" cap="none">
              <a:solidFill>
                <a:srgbClr val="222222"/>
              </a:solidFill>
              <a:latin typeface="Avenir"/>
              <a:ea typeface="Avenir"/>
              <a:cs typeface="Avenir"/>
              <a:sym typeface="Avenir"/>
            </a:endParaRPr>
          </a:p>
          <a:p>
            <a:pPr marL="457200" marR="0" lvl="0" indent="-368300" algn="l" rtl="0">
              <a:lnSpc>
                <a:spcPct val="100000"/>
              </a:lnSpc>
              <a:spcBef>
                <a:spcPts val="0"/>
              </a:spcBef>
              <a:spcAft>
                <a:spcPts val="0"/>
              </a:spcAft>
              <a:buClr>
                <a:srgbClr val="222222"/>
              </a:buClr>
              <a:buSzPts val="2200"/>
              <a:buFont typeface="Avenir"/>
              <a:buChar char="●"/>
            </a:pPr>
            <a:r>
              <a:rPr lang="en-US" sz="2200" b="1" i="0" u="none" strike="noStrike" cap="none">
                <a:solidFill>
                  <a:srgbClr val="222222"/>
                </a:solidFill>
                <a:latin typeface="Avenir"/>
                <a:ea typeface="Avenir"/>
                <a:cs typeface="Avenir"/>
                <a:sym typeface="Avenir"/>
              </a:rPr>
              <a:t>Upcoming publications</a:t>
            </a:r>
            <a:endParaRPr sz="2200" b="1" i="0" u="none" strike="noStrike" cap="none">
              <a:solidFill>
                <a:srgbClr val="222222"/>
              </a:solidFill>
              <a:latin typeface="Avenir"/>
              <a:ea typeface="Avenir"/>
              <a:cs typeface="Avenir"/>
              <a:sym typeface="Avenir"/>
            </a:endParaRPr>
          </a:p>
          <a:p>
            <a:pPr marL="457200" marR="0" lvl="0" indent="0" algn="l" rtl="0">
              <a:lnSpc>
                <a:spcPct val="100000"/>
              </a:lnSpc>
              <a:spcBef>
                <a:spcPts val="0"/>
              </a:spcBef>
              <a:spcAft>
                <a:spcPts val="0"/>
              </a:spcAft>
              <a:buClr>
                <a:srgbClr val="000000"/>
              </a:buClr>
              <a:buSzPts val="2200"/>
              <a:buFont typeface="Arial"/>
              <a:buNone/>
            </a:pPr>
            <a:endParaRPr sz="2200" b="1" i="0" u="none" strike="noStrike" cap="none">
              <a:solidFill>
                <a:srgbClr val="222222"/>
              </a:solidFill>
              <a:latin typeface="Avenir"/>
              <a:ea typeface="Avenir"/>
              <a:cs typeface="Avenir"/>
              <a:sym typeface="Avenir"/>
            </a:endParaRPr>
          </a:p>
          <a:p>
            <a:pPr marL="0" marR="0" lvl="0" indent="0" algn="l" rtl="0">
              <a:lnSpc>
                <a:spcPct val="100000"/>
              </a:lnSpc>
              <a:spcBef>
                <a:spcPts val="0"/>
              </a:spcBef>
              <a:spcAft>
                <a:spcPts val="0"/>
              </a:spcAft>
              <a:buClr>
                <a:srgbClr val="000000"/>
              </a:buClr>
              <a:buSzPts val="2200"/>
              <a:buFont typeface="Arial"/>
              <a:buNone/>
            </a:pPr>
            <a:endParaRPr sz="2200" b="1" i="0" u="none" strike="noStrike" cap="none">
              <a:solidFill>
                <a:srgbClr val="222222"/>
              </a:solidFill>
              <a:latin typeface="Avenir"/>
              <a:ea typeface="Avenir"/>
              <a:cs typeface="Avenir"/>
              <a:sym typeface="Avenir"/>
            </a:endParaRPr>
          </a:p>
          <a:p>
            <a:pPr marL="0" marR="0" lvl="0" indent="0" algn="l" rtl="0">
              <a:lnSpc>
                <a:spcPct val="100000"/>
              </a:lnSpc>
              <a:spcBef>
                <a:spcPts val="0"/>
              </a:spcBef>
              <a:spcAft>
                <a:spcPts val="0"/>
              </a:spcAft>
              <a:buClr>
                <a:srgbClr val="000000"/>
              </a:buClr>
              <a:buSzPts val="2200"/>
              <a:buFont typeface="Arial"/>
              <a:buNone/>
            </a:pPr>
            <a:endParaRPr sz="2200" b="1" i="0" u="none" strike="noStrike" cap="none">
              <a:solidFill>
                <a:srgbClr val="222222"/>
              </a:solidFill>
              <a:latin typeface="Avenir"/>
              <a:ea typeface="Avenir"/>
              <a:cs typeface="Avenir"/>
              <a:sym typeface="Avenir"/>
            </a:endParaRPr>
          </a:p>
          <a:p>
            <a:pPr marL="0" marR="0" lvl="0" indent="0" algn="l" rtl="0">
              <a:lnSpc>
                <a:spcPct val="100000"/>
              </a:lnSpc>
              <a:spcBef>
                <a:spcPts val="0"/>
              </a:spcBef>
              <a:spcAft>
                <a:spcPts val="0"/>
              </a:spcAft>
              <a:buClr>
                <a:srgbClr val="000000"/>
              </a:buClr>
              <a:buSzPts val="2200"/>
              <a:buFont typeface="Arial"/>
              <a:buNone/>
            </a:pPr>
            <a:endParaRPr sz="2200" b="1" i="0" u="none" strike="noStrike" cap="none">
              <a:solidFill>
                <a:srgbClr val="222222"/>
              </a:solidFill>
              <a:latin typeface="Avenir"/>
              <a:ea typeface="Avenir"/>
              <a:cs typeface="Avenir"/>
              <a:sym typeface="Avenir"/>
            </a:endParaRPr>
          </a:p>
          <a:p>
            <a:pPr marL="0" marR="0" lvl="0" indent="0" algn="l" rtl="0">
              <a:lnSpc>
                <a:spcPct val="100000"/>
              </a:lnSpc>
              <a:spcBef>
                <a:spcPts val="0"/>
              </a:spcBef>
              <a:spcAft>
                <a:spcPts val="0"/>
              </a:spcAft>
              <a:buClr>
                <a:srgbClr val="000000"/>
              </a:buClr>
              <a:buSzPts val="2200"/>
              <a:buFont typeface="Arial"/>
              <a:buNone/>
            </a:pPr>
            <a:endParaRPr sz="2200" b="0" i="0" u="none" strike="noStrike" cap="none">
              <a:solidFill>
                <a:srgbClr val="222222"/>
              </a:solidFill>
              <a:latin typeface="Avenir"/>
              <a:ea typeface="Avenir"/>
              <a:cs typeface="Avenir"/>
              <a:sym typeface="Avenir"/>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559"/>
        <p:cNvGrpSpPr/>
        <p:nvPr/>
      </p:nvGrpSpPr>
      <p:grpSpPr>
        <a:xfrm>
          <a:off x="0" y="0"/>
          <a:ext cx="0" cy="0"/>
          <a:chOff x="0" y="0"/>
          <a:chExt cx="0" cy="0"/>
        </a:xfrm>
      </p:grpSpPr>
      <p:pic>
        <p:nvPicPr>
          <p:cNvPr id="560" name="Google Shape;560;g2e7f0dd79e4_0_42"/>
          <p:cNvPicPr preferRelativeResize="0"/>
          <p:nvPr/>
        </p:nvPicPr>
        <p:blipFill rotWithShape="1">
          <a:blip r:embed="rId3">
            <a:alphaModFix/>
          </a:blip>
          <a:srcRect/>
          <a:stretch/>
        </p:blipFill>
        <p:spPr>
          <a:xfrm>
            <a:off x="7792278" y="0"/>
            <a:ext cx="1351723" cy="1351723"/>
          </a:xfrm>
          <a:prstGeom prst="rect">
            <a:avLst/>
          </a:prstGeom>
          <a:noFill/>
          <a:ln>
            <a:noFill/>
          </a:ln>
        </p:spPr>
      </p:pic>
      <p:sp>
        <p:nvSpPr>
          <p:cNvPr id="561" name="Google Shape;561;g2e7f0dd79e4_0_42"/>
          <p:cNvSpPr txBox="1"/>
          <p:nvPr/>
        </p:nvSpPr>
        <p:spPr>
          <a:xfrm>
            <a:off x="230774" y="-159675"/>
            <a:ext cx="7561500" cy="788700"/>
          </a:xfrm>
          <a:prstGeom prst="rect">
            <a:avLst/>
          </a:prstGeom>
          <a:noFill/>
          <a:ln>
            <a:noFill/>
          </a:ln>
        </p:spPr>
        <p:txBody>
          <a:bodyPr spcFirstLastPara="1" wrap="square" lIns="91425" tIns="91425" rIns="91425" bIns="91425" anchor="b" anchorCtr="0">
            <a:noAutofit/>
          </a:bodyPr>
          <a:lstStyle/>
          <a:p>
            <a:pPr marL="0" marR="0" lvl="0" indent="0" algn="l" rtl="0">
              <a:lnSpc>
                <a:spcPct val="80000"/>
              </a:lnSpc>
              <a:spcBef>
                <a:spcPts val="0"/>
              </a:spcBef>
              <a:spcAft>
                <a:spcPts val="600"/>
              </a:spcAft>
              <a:buClr>
                <a:srgbClr val="000000"/>
              </a:buClr>
              <a:buSzPts val="1520"/>
              <a:buFont typeface="Arial"/>
              <a:buNone/>
            </a:pPr>
            <a:r>
              <a:rPr lang="en-US" sz="2020" b="1" i="0" u="none" strike="noStrike" cap="none">
                <a:solidFill>
                  <a:srgbClr val="222222"/>
                </a:solidFill>
                <a:latin typeface="Montserrat"/>
                <a:ea typeface="Montserrat"/>
                <a:cs typeface="Montserrat"/>
                <a:sym typeface="Montserrat"/>
              </a:rPr>
              <a:t>Example:</a:t>
            </a:r>
            <a:endParaRPr sz="1165" b="0" i="0" u="none" strike="noStrike" cap="none">
              <a:solidFill>
                <a:srgbClr val="222222"/>
              </a:solidFill>
              <a:latin typeface="Arial"/>
              <a:ea typeface="Arial"/>
              <a:cs typeface="Arial"/>
              <a:sym typeface="Arial"/>
            </a:endParaRPr>
          </a:p>
        </p:txBody>
      </p:sp>
      <p:sp>
        <p:nvSpPr>
          <p:cNvPr id="562" name="Google Shape;562;g2e7f0dd79e4_0_42"/>
          <p:cNvSpPr txBox="1"/>
          <p:nvPr/>
        </p:nvSpPr>
        <p:spPr>
          <a:xfrm>
            <a:off x="333974" y="1670345"/>
            <a:ext cx="7664400" cy="31191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200"/>
              <a:buFont typeface="Arial"/>
              <a:buNone/>
            </a:pPr>
            <a:endParaRPr sz="2200" b="0" i="0" u="none" strike="noStrike" cap="none">
              <a:solidFill>
                <a:srgbClr val="222222"/>
              </a:solidFill>
              <a:latin typeface="Avenir"/>
              <a:ea typeface="Avenir"/>
              <a:cs typeface="Avenir"/>
              <a:sym typeface="Avenir"/>
            </a:endParaRPr>
          </a:p>
        </p:txBody>
      </p:sp>
      <p:sp>
        <p:nvSpPr>
          <p:cNvPr id="563" name="Google Shape;563;g2e7f0dd79e4_0_42"/>
          <p:cNvSpPr txBox="1"/>
          <p:nvPr/>
        </p:nvSpPr>
        <p:spPr>
          <a:xfrm>
            <a:off x="738075" y="668875"/>
            <a:ext cx="7957500" cy="43131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100"/>
              <a:buFont typeface="Arial"/>
              <a:buNone/>
            </a:pPr>
            <a:r>
              <a:rPr lang="en-US" sz="1500" b="0" i="0" u="none" strike="noStrike" cap="none">
                <a:solidFill>
                  <a:srgbClr val="202020"/>
                </a:solidFill>
                <a:latin typeface="Montserrat"/>
                <a:ea typeface="Montserrat"/>
                <a:cs typeface="Montserrat"/>
                <a:sym typeface="Montserrat"/>
              </a:rPr>
              <a:t>I am the chair of the Global Nitrous Oxide Budget activity under the umbrella of the Global Carbon Project and the International Nitrogen Initiative. I have led the development of the most comprehensive Earth N2O Budgets for the past 10 years contributing to the IPCC assessment reports and the World Meteorological Organization climate reports.</a:t>
            </a:r>
            <a:endParaRPr sz="1500" b="0" i="0" u="none" strike="noStrike" cap="none">
              <a:solidFill>
                <a:srgbClr val="202020"/>
              </a:solidFill>
              <a:latin typeface="Montserrat"/>
              <a:ea typeface="Montserrat"/>
              <a:cs typeface="Montserrat"/>
              <a:sym typeface="Montserrat"/>
            </a:endParaRPr>
          </a:p>
          <a:p>
            <a:pPr marL="0" marR="0" lvl="0" indent="0" algn="l" rtl="0">
              <a:lnSpc>
                <a:spcPct val="100000"/>
              </a:lnSpc>
              <a:spcBef>
                <a:spcPts val="0"/>
              </a:spcBef>
              <a:spcAft>
                <a:spcPts val="0"/>
              </a:spcAft>
              <a:buClr>
                <a:schemeClr val="dk1"/>
              </a:buClr>
              <a:buSzPts val="1100"/>
              <a:buFont typeface="Arial"/>
              <a:buNone/>
            </a:pPr>
            <a:endParaRPr sz="1500" b="0" i="0" u="none" strike="noStrike" cap="none">
              <a:solidFill>
                <a:srgbClr val="202020"/>
              </a:solidFill>
              <a:latin typeface="Montserrat"/>
              <a:ea typeface="Montserrat"/>
              <a:cs typeface="Montserrat"/>
              <a:sym typeface="Montserrat"/>
            </a:endParaRPr>
          </a:p>
          <a:p>
            <a:pPr marL="0" marR="0" lvl="0" indent="0" algn="l" rtl="0">
              <a:lnSpc>
                <a:spcPct val="100000"/>
              </a:lnSpc>
              <a:spcBef>
                <a:spcPts val="0"/>
              </a:spcBef>
              <a:spcAft>
                <a:spcPts val="0"/>
              </a:spcAft>
              <a:buClr>
                <a:schemeClr val="dk1"/>
              </a:buClr>
              <a:buSzPts val="1100"/>
              <a:buFont typeface="Arial"/>
              <a:buNone/>
            </a:pPr>
            <a:r>
              <a:rPr lang="en-US" sz="1500" b="0" i="0" u="none" strike="noStrike" cap="none">
                <a:solidFill>
                  <a:srgbClr val="202020"/>
                </a:solidFill>
                <a:latin typeface="Montserrat"/>
                <a:ea typeface="Montserrat"/>
                <a:cs typeface="Montserrat"/>
                <a:sym typeface="Montserrat"/>
              </a:rPr>
              <a:t>I lead an international research network with contributions from 55 research institutions from around the world in 15 countries to develop such global budgets.</a:t>
            </a:r>
            <a:endParaRPr sz="1500" b="0" i="0" u="none" strike="noStrike" cap="none">
              <a:solidFill>
                <a:srgbClr val="202020"/>
              </a:solidFill>
              <a:latin typeface="Montserrat"/>
              <a:ea typeface="Montserrat"/>
              <a:cs typeface="Montserrat"/>
              <a:sym typeface="Montserrat"/>
            </a:endParaRPr>
          </a:p>
          <a:p>
            <a:pPr marL="0" marR="0" lvl="0" indent="0" algn="l" rtl="0">
              <a:lnSpc>
                <a:spcPct val="100000"/>
              </a:lnSpc>
              <a:spcBef>
                <a:spcPts val="0"/>
              </a:spcBef>
              <a:spcAft>
                <a:spcPts val="0"/>
              </a:spcAft>
              <a:buClr>
                <a:schemeClr val="dk1"/>
              </a:buClr>
              <a:buSzPts val="1100"/>
              <a:buFont typeface="Arial"/>
              <a:buNone/>
            </a:pPr>
            <a:endParaRPr sz="1500" b="0" i="0" u="none" strike="noStrike" cap="none">
              <a:solidFill>
                <a:srgbClr val="202020"/>
              </a:solidFill>
              <a:latin typeface="Montserrat"/>
              <a:ea typeface="Montserrat"/>
              <a:cs typeface="Montserrat"/>
              <a:sym typeface="Montserrat"/>
            </a:endParaRPr>
          </a:p>
          <a:p>
            <a:pPr marL="0" marR="0" lvl="0" indent="0" algn="l" rtl="0">
              <a:lnSpc>
                <a:spcPct val="100000"/>
              </a:lnSpc>
              <a:spcBef>
                <a:spcPts val="0"/>
              </a:spcBef>
              <a:spcAft>
                <a:spcPts val="0"/>
              </a:spcAft>
              <a:buClr>
                <a:schemeClr val="dk1"/>
              </a:buClr>
              <a:buSzPts val="1100"/>
              <a:buFont typeface="Arial"/>
              <a:buNone/>
            </a:pPr>
            <a:r>
              <a:rPr lang="en-US" sz="1500" b="0" i="0" u="none" strike="noStrike" cap="none">
                <a:solidFill>
                  <a:srgbClr val="202020"/>
                </a:solidFill>
                <a:latin typeface="Montserrat"/>
                <a:ea typeface="Montserrat"/>
                <a:cs typeface="Montserrat"/>
                <a:sym typeface="Montserrat"/>
              </a:rPr>
              <a:t>I am a full professor at Boston University, and I have been working on global biogeochemistry, biospheric modelling, and climate change for the past 30 years. I am a Highly Cited Researcher published over 400 papers, and elected Fellow of AGU, ESA and AAAS.</a:t>
            </a:r>
            <a:endParaRPr sz="1500" b="0" i="0" u="none" strike="noStrike" cap="none">
              <a:solidFill>
                <a:srgbClr val="202020"/>
              </a:solidFill>
              <a:latin typeface="Montserrat"/>
              <a:ea typeface="Montserrat"/>
              <a:cs typeface="Montserrat"/>
              <a:sym typeface="Montserrat"/>
            </a:endParaRPr>
          </a:p>
          <a:p>
            <a:pPr marL="0" marR="0" lvl="0" indent="0" algn="l" rtl="0">
              <a:lnSpc>
                <a:spcPct val="100000"/>
              </a:lnSpc>
              <a:spcBef>
                <a:spcPts val="0"/>
              </a:spcBef>
              <a:spcAft>
                <a:spcPts val="0"/>
              </a:spcAft>
              <a:buClr>
                <a:schemeClr val="dk1"/>
              </a:buClr>
              <a:buSzPts val="1100"/>
              <a:buFont typeface="Arial"/>
              <a:buNone/>
            </a:pPr>
            <a:endParaRPr sz="1500" b="0" i="0" u="none" strike="noStrike" cap="none">
              <a:solidFill>
                <a:srgbClr val="202020"/>
              </a:solidFill>
              <a:latin typeface="Montserrat"/>
              <a:ea typeface="Montserrat"/>
              <a:cs typeface="Montserrat"/>
              <a:sym typeface="Montserrat"/>
            </a:endParaRPr>
          </a:p>
          <a:p>
            <a:pPr marL="0" marR="0" lvl="0" indent="0" algn="l" rtl="0">
              <a:lnSpc>
                <a:spcPct val="100000"/>
              </a:lnSpc>
              <a:spcBef>
                <a:spcPts val="0"/>
              </a:spcBef>
              <a:spcAft>
                <a:spcPts val="0"/>
              </a:spcAft>
              <a:buClr>
                <a:schemeClr val="dk1"/>
              </a:buClr>
              <a:buSzPts val="1100"/>
              <a:buFont typeface="Arial"/>
              <a:buNone/>
            </a:pPr>
            <a:r>
              <a:rPr lang="en-US" sz="1500" b="0" i="0" u="none" strike="noStrike" cap="none">
                <a:solidFill>
                  <a:srgbClr val="202020"/>
                </a:solidFill>
                <a:latin typeface="Montserrat"/>
                <a:ea typeface="Montserrat"/>
                <a:cs typeface="Montserrat"/>
                <a:sym typeface="Montserrat"/>
              </a:rPr>
              <a:t>A paper with the new budget will be published by end of May, which we are happy to make available in confidence. A pre-print is available here:</a:t>
            </a:r>
            <a:endParaRPr sz="1500" b="0" i="0" u="none" strike="noStrike" cap="none">
              <a:solidFill>
                <a:srgbClr val="202020"/>
              </a:solidFill>
              <a:latin typeface="Montserrat"/>
              <a:ea typeface="Montserrat"/>
              <a:cs typeface="Montserrat"/>
              <a:sym typeface="Montserrat"/>
            </a:endParaRPr>
          </a:p>
          <a:p>
            <a:pPr marL="0" marR="0" lvl="0" indent="0" algn="l" rtl="0">
              <a:lnSpc>
                <a:spcPct val="100000"/>
              </a:lnSpc>
              <a:spcBef>
                <a:spcPts val="0"/>
              </a:spcBef>
              <a:spcAft>
                <a:spcPts val="0"/>
              </a:spcAft>
              <a:buClr>
                <a:schemeClr val="dk1"/>
              </a:buClr>
              <a:buSzPts val="1100"/>
              <a:buFont typeface="Arial"/>
              <a:buNone/>
            </a:pPr>
            <a:r>
              <a:rPr lang="en-US" sz="1500" b="0" i="0" u="none" strike="noStrike" cap="none">
                <a:solidFill>
                  <a:srgbClr val="202020"/>
                </a:solidFill>
                <a:latin typeface="Montserrat"/>
                <a:ea typeface="Montserrat"/>
                <a:cs typeface="Montserrat"/>
                <a:sym typeface="Montserrat"/>
              </a:rPr>
              <a:t>https://essd.copernicus.org/preprints/essd-2023-401/</a:t>
            </a:r>
            <a:endParaRPr sz="1500" b="0" i="0" u="none" strike="noStrike" cap="none">
              <a:solidFill>
                <a:srgbClr val="202020"/>
              </a:solidFill>
              <a:latin typeface="Montserrat"/>
              <a:ea typeface="Montserrat"/>
              <a:cs typeface="Montserrat"/>
              <a:sym typeface="Montserrat"/>
            </a:endParaRPr>
          </a:p>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rgbClr val="202020"/>
              </a:solidFill>
              <a:latin typeface="Montserrat"/>
              <a:ea typeface="Montserrat"/>
              <a:cs typeface="Montserrat"/>
              <a:sym typeface="Montserrat"/>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433"/>
        <p:cNvGrpSpPr/>
        <p:nvPr/>
      </p:nvGrpSpPr>
      <p:grpSpPr>
        <a:xfrm>
          <a:off x="0" y="0"/>
          <a:ext cx="0" cy="0"/>
          <a:chOff x="0" y="0"/>
          <a:chExt cx="0" cy="0"/>
        </a:xfrm>
      </p:grpSpPr>
      <p:sp>
        <p:nvSpPr>
          <p:cNvPr id="434" name="Google Shape;434;p2"/>
          <p:cNvSpPr txBox="1"/>
          <p:nvPr/>
        </p:nvSpPr>
        <p:spPr>
          <a:xfrm>
            <a:off x="311708" y="2193035"/>
            <a:ext cx="8520600" cy="1067525"/>
          </a:xfrm>
          <a:prstGeom prst="rect">
            <a:avLst/>
          </a:prstGeom>
          <a:noFill/>
          <a:ln>
            <a:noFill/>
          </a:ln>
        </p:spPr>
        <p:txBody>
          <a:bodyPr spcFirstLastPara="1" wrap="square" lIns="91425" tIns="91425" rIns="91425" bIns="91425" anchor="b" anchorCtr="0">
            <a:normAutofit/>
          </a:bodyPr>
          <a:lstStyle/>
          <a:p>
            <a:pPr marL="0" marR="0" lvl="0" indent="0" algn="l" rtl="0">
              <a:lnSpc>
                <a:spcPct val="100000"/>
              </a:lnSpc>
              <a:spcBef>
                <a:spcPts val="0"/>
              </a:spcBef>
              <a:spcAft>
                <a:spcPts val="600"/>
              </a:spcAft>
              <a:buClr>
                <a:srgbClr val="000000"/>
              </a:buClr>
              <a:buSzPts val="4800"/>
              <a:buFont typeface="Arial"/>
              <a:buNone/>
            </a:pPr>
            <a:r>
              <a:rPr lang="en-US" sz="4800" b="1" i="0" u="none" strike="noStrike" cap="none">
                <a:solidFill>
                  <a:srgbClr val="FFFFFF"/>
                </a:solidFill>
                <a:latin typeface="Montserrat"/>
                <a:ea typeface="Montserrat"/>
                <a:cs typeface="Montserrat"/>
                <a:sym typeface="Montserrat"/>
              </a:rPr>
              <a:t>Our mission</a:t>
            </a:r>
            <a:endParaRPr sz="1400" b="0" i="0" u="none" strike="noStrike" cap="none">
              <a:solidFill>
                <a:srgbClr val="000000"/>
              </a:solidFill>
              <a:latin typeface="Arial"/>
              <a:ea typeface="Arial"/>
              <a:cs typeface="Arial"/>
              <a:sym typeface="Arial"/>
            </a:endParaRPr>
          </a:p>
        </p:txBody>
      </p:sp>
      <p:sp>
        <p:nvSpPr>
          <p:cNvPr id="435" name="Google Shape;435;p2"/>
          <p:cNvSpPr txBox="1"/>
          <p:nvPr/>
        </p:nvSpPr>
        <p:spPr>
          <a:xfrm>
            <a:off x="384375" y="3156625"/>
            <a:ext cx="8229600" cy="968100"/>
          </a:xfrm>
          <a:prstGeom prst="rect">
            <a:avLst/>
          </a:prstGeom>
          <a:noFill/>
          <a:ln>
            <a:noFill/>
          </a:ln>
        </p:spPr>
        <p:txBody>
          <a:bodyPr spcFirstLastPara="1" wrap="square" lIns="91425" tIns="91425" rIns="91425" bIns="91425" anchor="t" anchorCtr="0">
            <a:normAutofit fontScale="92500" lnSpcReduction="20000"/>
          </a:bodyPr>
          <a:lstStyle/>
          <a:p>
            <a:pPr marL="457200" marR="0" lvl="0" indent="-342900" algn="ctr" rtl="0">
              <a:lnSpc>
                <a:spcPct val="120000"/>
              </a:lnSpc>
              <a:spcBef>
                <a:spcPts val="0"/>
              </a:spcBef>
              <a:spcAft>
                <a:spcPts val="0"/>
              </a:spcAft>
              <a:buClr>
                <a:srgbClr val="000000"/>
              </a:buClr>
              <a:buSzPct val="100000"/>
              <a:buFont typeface="Arial"/>
              <a:buNone/>
            </a:pPr>
            <a:r>
              <a:rPr lang="en-US" sz="1900" b="0" i="0" u="none" strike="noStrike" cap="none">
                <a:solidFill>
                  <a:srgbClr val="FFFFFF"/>
                </a:solidFill>
                <a:latin typeface="Montserrat"/>
                <a:ea typeface="Montserrat"/>
                <a:cs typeface="Montserrat"/>
                <a:sym typeface="Montserrat"/>
              </a:rPr>
              <a:t>Promote accurate information and strengthen journalism by unlocking the rich diversity of academic research for audiences across America</a:t>
            </a:r>
            <a:endParaRPr sz="1400" b="0" i="0" u="none" strike="noStrike" cap="none">
              <a:solidFill>
                <a:srgbClr val="000000"/>
              </a:solidFill>
              <a:latin typeface="Arial"/>
              <a:ea typeface="Arial"/>
              <a:cs typeface="Arial"/>
              <a:sym typeface="Arial"/>
            </a:endParaRPr>
          </a:p>
        </p:txBody>
      </p:sp>
      <p:sp>
        <p:nvSpPr>
          <p:cNvPr id="436" name="Google Shape;436;p2"/>
          <p:cNvSpPr txBox="1"/>
          <p:nvPr/>
        </p:nvSpPr>
        <p:spPr>
          <a:xfrm>
            <a:off x="311700" y="4523024"/>
            <a:ext cx="8520600" cy="521051"/>
          </a:xfrm>
          <a:prstGeom prst="rect">
            <a:avLst/>
          </a:prstGeom>
          <a:noFill/>
          <a:ln>
            <a:noFill/>
          </a:ln>
        </p:spPr>
        <p:txBody>
          <a:bodyPr spcFirstLastPara="1" wrap="square" lIns="91425" tIns="91425" rIns="91425" bIns="91425" anchor="t" anchorCtr="0">
            <a:normAutofit/>
          </a:bodyPr>
          <a:lstStyle/>
          <a:p>
            <a:pPr marL="457200" marR="0" lvl="0" indent="-342900" algn="ctr" rtl="0">
              <a:lnSpc>
                <a:spcPct val="90000"/>
              </a:lnSpc>
              <a:spcBef>
                <a:spcPts val="0"/>
              </a:spcBef>
              <a:spcAft>
                <a:spcPts val="600"/>
              </a:spcAft>
              <a:buClr>
                <a:srgbClr val="000000"/>
              </a:buClr>
              <a:buSzPts val="1800"/>
              <a:buFont typeface="Arial"/>
              <a:buNone/>
            </a:pPr>
            <a:r>
              <a:rPr lang="en-US" sz="1800" b="0" i="0" u="sng" strike="noStrike" cap="none">
                <a:solidFill>
                  <a:schemeClr val="lt1"/>
                </a:solidFill>
                <a:latin typeface="Montserrat"/>
                <a:ea typeface="Montserrat"/>
                <a:cs typeface="Montserrat"/>
                <a:sym typeface="Montserrat"/>
                <a:hlinkClick r:id="rId3">
                  <a:extLst>
                    <a:ext uri="{A12FA001-AC4F-418D-AE19-62706E023703}">
                      <ahyp:hlinkClr xmlns:ahyp="http://schemas.microsoft.com/office/drawing/2018/hyperlinkcolor" val="tx"/>
                    </a:ext>
                  </a:extLst>
                </a:hlinkClick>
              </a:rPr>
              <a:t>theconversation.com</a:t>
            </a:r>
            <a:endParaRPr sz="1800" b="0" i="0" u="none" strike="noStrike" cap="none">
              <a:solidFill>
                <a:schemeClr val="lt1"/>
              </a:solidFill>
              <a:latin typeface="Montserrat"/>
              <a:ea typeface="Montserrat"/>
              <a:cs typeface="Montserrat"/>
              <a:sym typeface="Montserrat"/>
            </a:endParaRPr>
          </a:p>
        </p:txBody>
      </p:sp>
      <p:sp>
        <p:nvSpPr>
          <p:cNvPr id="437" name="Google Shape;437;p2"/>
          <p:cNvSpPr txBox="1"/>
          <p:nvPr/>
        </p:nvSpPr>
        <p:spPr>
          <a:xfrm>
            <a:off x="311700" y="161400"/>
            <a:ext cx="6247500" cy="859405"/>
          </a:xfrm>
          <a:prstGeom prst="rect">
            <a:avLst/>
          </a:prstGeom>
          <a:noFill/>
          <a:ln>
            <a:noFill/>
          </a:ln>
        </p:spPr>
        <p:txBody>
          <a:bodyPr spcFirstLastPara="1" wrap="square" lIns="91425" tIns="91425" rIns="91425" bIns="91425" anchor="b" anchorCtr="0">
            <a:normAutofit/>
          </a:bodyPr>
          <a:lstStyle/>
          <a:p>
            <a:pPr marL="0" marR="0" lvl="0" indent="0" algn="l" rtl="0">
              <a:lnSpc>
                <a:spcPct val="100000"/>
              </a:lnSpc>
              <a:spcBef>
                <a:spcPts val="0"/>
              </a:spcBef>
              <a:spcAft>
                <a:spcPts val="0"/>
              </a:spcAft>
              <a:buClr>
                <a:srgbClr val="000000"/>
              </a:buClr>
              <a:buSzPts val="1600"/>
              <a:buFont typeface="Arial"/>
              <a:buNone/>
            </a:pPr>
            <a:r>
              <a:rPr lang="en-US" sz="1600" b="1" i="0" u="none" strike="noStrike" cap="none">
                <a:solidFill>
                  <a:srgbClr val="FFFFFF"/>
                </a:solidFill>
                <a:latin typeface="Montserrat"/>
                <a:ea typeface="Montserrat"/>
                <a:cs typeface="Montserrat"/>
                <a:sym typeface="Montserrat"/>
              </a:rPr>
              <a:t>The Conversation </a:t>
            </a:r>
            <a:r>
              <a:rPr lang="en-US" sz="1600" b="0" i="0" u="none" strike="noStrike" cap="none">
                <a:solidFill>
                  <a:srgbClr val="FFFFFF"/>
                </a:solidFill>
                <a:latin typeface="Montserrat"/>
                <a:ea typeface="Montserrat"/>
                <a:cs typeface="Montserrat"/>
                <a:sym typeface="Montserrat"/>
              </a:rPr>
              <a:t>is a</a:t>
            </a:r>
            <a:r>
              <a:rPr lang="en-US" sz="1600" b="1" i="0" u="none" strike="noStrike" cap="none">
                <a:solidFill>
                  <a:srgbClr val="FFFFFF"/>
                </a:solidFill>
                <a:latin typeface="Montserrat"/>
                <a:ea typeface="Montserrat"/>
                <a:cs typeface="Montserrat"/>
                <a:sym typeface="Montserrat"/>
              </a:rPr>
              <a:t> nonprofit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600"/>
              <a:buFont typeface="Arial"/>
              <a:buNone/>
            </a:pPr>
            <a:r>
              <a:rPr lang="en-US" sz="1600" b="1" i="0" u="none" strike="noStrike" cap="none">
                <a:solidFill>
                  <a:srgbClr val="FFFFFF"/>
                </a:solidFill>
                <a:latin typeface="Montserrat"/>
                <a:ea typeface="Montserrat"/>
                <a:cs typeface="Montserrat"/>
                <a:sym typeface="Montserrat"/>
              </a:rPr>
              <a:t>independent news organization</a:t>
            </a:r>
            <a:r>
              <a:rPr lang="en-US" sz="1600" b="0" i="0" u="none" strike="noStrike" cap="none">
                <a:solidFill>
                  <a:srgbClr val="FFFFFF"/>
                </a:solidFill>
                <a:latin typeface="Montserrat"/>
                <a:ea typeface="Montserrat"/>
                <a:cs typeface="Montserrat"/>
                <a:sym typeface="Montserrat"/>
              </a:rPr>
              <a:t>.</a:t>
            </a:r>
            <a:endParaRPr sz="1600" b="0" i="0" u="none" strike="noStrike" cap="none">
              <a:solidFill>
                <a:srgbClr val="000000"/>
              </a:solidFill>
              <a:latin typeface="Arial"/>
              <a:ea typeface="Arial"/>
              <a:cs typeface="Arial"/>
              <a:sym typeface="Aria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567"/>
        <p:cNvGrpSpPr/>
        <p:nvPr/>
      </p:nvGrpSpPr>
      <p:grpSpPr>
        <a:xfrm>
          <a:off x="0" y="0"/>
          <a:ext cx="0" cy="0"/>
          <a:chOff x="0" y="0"/>
          <a:chExt cx="0" cy="0"/>
        </a:xfrm>
      </p:grpSpPr>
      <p:pic>
        <p:nvPicPr>
          <p:cNvPr id="568" name="Google Shape;568;g2e7f0dd79e4_0_0"/>
          <p:cNvPicPr preferRelativeResize="0"/>
          <p:nvPr/>
        </p:nvPicPr>
        <p:blipFill rotWithShape="1">
          <a:blip r:embed="rId3">
            <a:alphaModFix/>
          </a:blip>
          <a:srcRect/>
          <a:stretch/>
        </p:blipFill>
        <p:spPr>
          <a:xfrm>
            <a:off x="7792278" y="0"/>
            <a:ext cx="1351723" cy="1351723"/>
          </a:xfrm>
          <a:prstGeom prst="rect">
            <a:avLst/>
          </a:prstGeom>
          <a:noFill/>
          <a:ln>
            <a:noFill/>
          </a:ln>
        </p:spPr>
      </p:pic>
      <p:sp>
        <p:nvSpPr>
          <p:cNvPr id="569" name="Google Shape;569;g2e7f0dd79e4_0_0"/>
          <p:cNvSpPr txBox="1"/>
          <p:nvPr/>
        </p:nvSpPr>
        <p:spPr>
          <a:xfrm>
            <a:off x="333974" y="197825"/>
            <a:ext cx="7561500" cy="788700"/>
          </a:xfrm>
          <a:prstGeom prst="rect">
            <a:avLst/>
          </a:prstGeom>
          <a:noFill/>
          <a:ln>
            <a:noFill/>
          </a:ln>
        </p:spPr>
        <p:txBody>
          <a:bodyPr spcFirstLastPara="1" wrap="square" lIns="91425" tIns="91425" rIns="91425" bIns="91425" anchor="b" anchorCtr="0">
            <a:normAutofit/>
          </a:bodyPr>
          <a:lstStyle/>
          <a:p>
            <a:pPr marL="0" marR="0" lvl="0" indent="0" algn="l" rtl="0">
              <a:lnSpc>
                <a:spcPct val="100000"/>
              </a:lnSpc>
              <a:spcBef>
                <a:spcPts val="0"/>
              </a:spcBef>
              <a:spcAft>
                <a:spcPts val="600"/>
              </a:spcAft>
              <a:buClr>
                <a:srgbClr val="000000"/>
              </a:buClr>
              <a:buSzPts val="3200"/>
              <a:buFont typeface="Arial"/>
              <a:buNone/>
            </a:pPr>
            <a:r>
              <a:rPr lang="en-US" sz="3200" b="1" i="0" u="none" strike="noStrike" cap="none">
                <a:solidFill>
                  <a:srgbClr val="222222"/>
                </a:solidFill>
                <a:latin typeface="Montserrat"/>
                <a:ea typeface="Montserrat"/>
                <a:cs typeface="Montserrat"/>
                <a:sym typeface="Montserrat"/>
              </a:rPr>
              <a:t>What we look for in a pitch</a:t>
            </a:r>
            <a:endParaRPr sz="1400" b="0" i="0" u="none" strike="noStrike" cap="none">
              <a:solidFill>
                <a:srgbClr val="222222"/>
              </a:solidFill>
              <a:latin typeface="Arial"/>
              <a:ea typeface="Arial"/>
              <a:cs typeface="Arial"/>
              <a:sym typeface="Arial"/>
            </a:endParaRPr>
          </a:p>
        </p:txBody>
      </p:sp>
      <p:sp>
        <p:nvSpPr>
          <p:cNvPr id="570" name="Google Shape;570;g2e7f0dd79e4_0_0"/>
          <p:cNvSpPr txBox="1"/>
          <p:nvPr/>
        </p:nvSpPr>
        <p:spPr>
          <a:xfrm>
            <a:off x="333974" y="1462745"/>
            <a:ext cx="7664400" cy="3119100"/>
          </a:xfrm>
          <a:prstGeom prst="rect">
            <a:avLst/>
          </a:prstGeom>
          <a:noFill/>
          <a:ln>
            <a:noFill/>
          </a:ln>
        </p:spPr>
        <p:txBody>
          <a:bodyPr spcFirstLastPara="1" wrap="square" lIns="91425" tIns="45700" rIns="91425" bIns="45700" anchor="t" anchorCtr="0">
            <a:noAutofit/>
          </a:bodyPr>
          <a:lstStyle/>
          <a:p>
            <a:pPr marL="342900" marR="0" lvl="0" indent="-342900" algn="l" rtl="0">
              <a:lnSpc>
                <a:spcPct val="100000"/>
              </a:lnSpc>
              <a:spcBef>
                <a:spcPts val="0"/>
              </a:spcBef>
              <a:spcAft>
                <a:spcPts val="0"/>
              </a:spcAft>
              <a:buClr>
                <a:srgbClr val="222222"/>
              </a:buClr>
              <a:buSzPts val="2400"/>
              <a:buFont typeface="Arial"/>
              <a:buChar char="•"/>
            </a:pPr>
            <a:r>
              <a:rPr lang="en-US" sz="2200" b="0" i="1" u="none" strike="noStrike" cap="none">
                <a:solidFill>
                  <a:srgbClr val="222222"/>
                </a:solidFill>
                <a:latin typeface="Avenir"/>
                <a:ea typeface="Avenir"/>
                <a:cs typeface="Avenir"/>
                <a:sym typeface="Avenir"/>
              </a:rPr>
              <a:t>Is the story of interest to a general audience? </a:t>
            </a:r>
            <a:endParaRPr sz="2200" b="0" i="0" u="none" strike="noStrike" cap="none">
              <a:solidFill>
                <a:srgbClr val="222222"/>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200"/>
              <a:buFont typeface="Arial"/>
              <a:buNone/>
            </a:pPr>
            <a:endParaRPr sz="2200" b="0" i="1" u="none" strike="noStrike" cap="none">
              <a:solidFill>
                <a:srgbClr val="222222"/>
              </a:solidFill>
              <a:latin typeface="Avenir"/>
              <a:ea typeface="Avenir"/>
              <a:cs typeface="Avenir"/>
              <a:sym typeface="Avenir"/>
            </a:endParaRPr>
          </a:p>
          <a:p>
            <a:pPr marL="285750" marR="0" lvl="0" indent="-285750" algn="l" rtl="0">
              <a:lnSpc>
                <a:spcPct val="100000"/>
              </a:lnSpc>
              <a:spcBef>
                <a:spcPts val="0"/>
              </a:spcBef>
              <a:spcAft>
                <a:spcPts val="0"/>
              </a:spcAft>
              <a:buClr>
                <a:srgbClr val="222222"/>
              </a:buClr>
              <a:buSzPts val="2400"/>
              <a:buFont typeface="Arial"/>
              <a:buChar char="•"/>
            </a:pPr>
            <a:r>
              <a:rPr lang="en-US" sz="2200" b="0" i="1" u="none" strike="noStrike" cap="none">
                <a:solidFill>
                  <a:srgbClr val="222222"/>
                </a:solidFill>
                <a:latin typeface="Avenir"/>
                <a:ea typeface="Avenir"/>
                <a:cs typeface="Avenir"/>
                <a:sym typeface="Avenir"/>
              </a:rPr>
              <a:t>Is the story timely?</a:t>
            </a:r>
            <a:endParaRPr sz="2200" b="0" i="0" u="none" strike="noStrike" cap="none">
              <a:solidFill>
                <a:srgbClr val="222222"/>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200"/>
              <a:buFont typeface="Arial"/>
              <a:buNone/>
            </a:pPr>
            <a:r>
              <a:rPr lang="en-US" sz="2200" b="0" i="1" u="none" strike="noStrike" cap="none">
                <a:solidFill>
                  <a:srgbClr val="222222"/>
                </a:solidFill>
                <a:latin typeface="Avenir"/>
                <a:ea typeface="Avenir"/>
                <a:cs typeface="Avenir"/>
                <a:sym typeface="Avenir"/>
              </a:rPr>
              <a:t> 	</a:t>
            </a:r>
            <a:endParaRPr sz="2200" b="0" i="0" u="none" strike="noStrike" cap="none">
              <a:solidFill>
                <a:srgbClr val="222222"/>
              </a:solidFill>
              <a:latin typeface="Arial"/>
              <a:ea typeface="Arial"/>
              <a:cs typeface="Arial"/>
              <a:sym typeface="Arial"/>
            </a:endParaRPr>
          </a:p>
          <a:p>
            <a:pPr marL="285750" marR="0" lvl="0" indent="-285750" algn="l" rtl="0">
              <a:lnSpc>
                <a:spcPct val="100000"/>
              </a:lnSpc>
              <a:spcBef>
                <a:spcPts val="0"/>
              </a:spcBef>
              <a:spcAft>
                <a:spcPts val="0"/>
              </a:spcAft>
              <a:buClr>
                <a:srgbClr val="222222"/>
              </a:buClr>
              <a:buSzPts val="2400"/>
              <a:buFont typeface="Arial"/>
              <a:buChar char="•"/>
            </a:pPr>
            <a:r>
              <a:rPr lang="en-US" sz="2200" b="0" i="1" u="none" strike="noStrike" cap="none">
                <a:solidFill>
                  <a:srgbClr val="222222"/>
                </a:solidFill>
                <a:latin typeface="Avenir"/>
                <a:ea typeface="Avenir"/>
                <a:cs typeface="Avenir"/>
                <a:sym typeface="Avenir"/>
              </a:rPr>
              <a:t>Is the author an expert on what they’re pitching?</a:t>
            </a:r>
            <a:endParaRPr sz="2200" b="0" i="0" u="none" strike="noStrike" cap="none">
              <a:solidFill>
                <a:srgbClr val="222222"/>
              </a:solidFill>
              <a:latin typeface="Arial"/>
              <a:ea typeface="Arial"/>
              <a:cs typeface="Arial"/>
              <a:sym typeface="Arial"/>
            </a:endParaRPr>
          </a:p>
          <a:p>
            <a:pPr marL="285750" marR="0" lvl="0" indent="-133350" algn="l" rtl="0">
              <a:lnSpc>
                <a:spcPct val="100000"/>
              </a:lnSpc>
              <a:spcBef>
                <a:spcPts val="0"/>
              </a:spcBef>
              <a:spcAft>
                <a:spcPts val="0"/>
              </a:spcAft>
              <a:buClr>
                <a:srgbClr val="000000"/>
              </a:buClr>
              <a:buSzPts val="2400"/>
              <a:buFont typeface="Arial"/>
              <a:buNone/>
            </a:pPr>
            <a:endParaRPr sz="2200" b="0" i="1" u="none" strike="noStrike" cap="none">
              <a:solidFill>
                <a:srgbClr val="222222"/>
              </a:solidFill>
              <a:latin typeface="Avenir"/>
              <a:ea typeface="Avenir"/>
              <a:cs typeface="Avenir"/>
              <a:sym typeface="Avenir"/>
            </a:endParaRPr>
          </a:p>
          <a:p>
            <a:pPr marL="285750" marR="0" lvl="0" indent="-285750" algn="l" rtl="0">
              <a:lnSpc>
                <a:spcPct val="100000"/>
              </a:lnSpc>
              <a:spcBef>
                <a:spcPts val="0"/>
              </a:spcBef>
              <a:spcAft>
                <a:spcPts val="0"/>
              </a:spcAft>
              <a:buClr>
                <a:srgbClr val="222222"/>
              </a:buClr>
              <a:buSzPts val="2400"/>
              <a:buFont typeface="Arial"/>
              <a:buChar char="•"/>
            </a:pPr>
            <a:r>
              <a:rPr lang="en-US" sz="2200" b="0" i="1" u="none" strike="noStrike" cap="none">
                <a:solidFill>
                  <a:srgbClr val="222222"/>
                </a:solidFill>
                <a:latin typeface="Avenir"/>
                <a:ea typeface="Avenir"/>
                <a:cs typeface="Avenir"/>
                <a:sym typeface="Avenir"/>
              </a:rPr>
              <a:t>Can the angle be covered in 1,000 or fewer words?</a:t>
            </a:r>
            <a:endParaRPr sz="2200" b="0" i="0" u="none" strike="noStrike" cap="none">
              <a:solidFill>
                <a:srgbClr val="222222"/>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200"/>
              <a:buFont typeface="Arial"/>
              <a:buNone/>
            </a:pPr>
            <a:endParaRPr sz="2200" b="0" i="0" u="none" strike="noStrike" cap="none">
              <a:solidFill>
                <a:srgbClr val="222222"/>
              </a:solidFill>
              <a:latin typeface="Avenir"/>
              <a:ea typeface="Avenir"/>
              <a:cs typeface="Avenir"/>
              <a:sym typeface="Avenir"/>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574"/>
        <p:cNvGrpSpPr/>
        <p:nvPr/>
      </p:nvGrpSpPr>
      <p:grpSpPr>
        <a:xfrm>
          <a:off x="0" y="0"/>
          <a:ext cx="0" cy="0"/>
          <a:chOff x="0" y="0"/>
          <a:chExt cx="0" cy="0"/>
        </a:xfrm>
      </p:grpSpPr>
      <p:pic>
        <p:nvPicPr>
          <p:cNvPr id="575" name="Google Shape;575;g2d1159d9fb8_2_274"/>
          <p:cNvPicPr preferRelativeResize="0"/>
          <p:nvPr/>
        </p:nvPicPr>
        <p:blipFill rotWithShape="1">
          <a:blip r:embed="rId3">
            <a:alphaModFix/>
          </a:blip>
          <a:srcRect/>
          <a:stretch/>
        </p:blipFill>
        <p:spPr>
          <a:xfrm>
            <a:off x="7792278" y="0"/>
            <a:ext cx="1351722" cy="1351722"/>
          </a:xfrm>
          <a:prstGeom prst="rect">
            <a:avLst/>
          </a:prstGeom>
          <a:noFill/>
          <a:ln>
            <a:noFill/>
          </a:ln>
        </p:spPr>
      </p:pic>
      <p:sp>
        <p:nvSpPr>
          <p:cNvPr id="576" name="Google Shape;576;g2d1159d9fb8_2_274"/>
          <p:cNvSpPr txBox="1"/>
          <p:nvPr/>
        </p:nvSpPr>
        <p:spPr>
          <a:xfrm>
            <a:off x="389844" y="962189"/>
            <a:ext cx="7074000" cy="4024200"/>
          </a:xfrm>
          <a:prstGeom prst="rect">
            <a:avLst/>
          </a:prstGeom>
          <a:noFill/>
          <a:ln>
            <a:noFill/>
          </a:ln>
        </p:spPr>
        <p:txBody>
          <a:bodyPr spcFirstLastPara="1" wrap="square" lIns="91425" tIns="45700" rIns="91425" bIns="45700" anchor="t" anchorCtr="0">
            <a:noAutofit/>
          </a:bodyPr>
          <a:lstStyle/>
          <a:p>
            <a:pPr marL="285750" marR="0" lvl="0" indent="-285750" algn="l" rtl="0">
              <a:lnSpc>
                <a:spcPct val="100000"/>
              </a:lnSpc>
              <a:spcBef>
                <a:spcPts val="0"/>
              </a:spcBef>
              <a:spcAft>
                <a:spcPts val="0"/>
              </a:spcAft>
              <a:buClr>
                <a:srgbClr val="383838"/>
              </a:buClr>
              <a:buSzPts val="2000"/>
              <a:buFont typeface="Arial"/>
              <a:buChar char="•"/>
            </a:pPr>
            <a:r>
              <a:rPr lang="en-US" sz="2000" b="0" i="0" u="none" strike="noStrike" cap="none">
                <a:solidFill>
                  <a:srgbClr val="383838"/>
                </a:solidFill>
                <a:latin typeface="Avenir"/>
                <a:ea typeface="Avenir"/>
                <a:cs typeface="Avenir"/>
                <a:sym typeface="Avenir"/>
              </a:rPr>
              <a:t>A blog post or link to a story that has already been published</a:t>
            </a:r>
            <a:endParaRPr sz="1600" b="0" i="0" u="none" strike="noStrike" cap="none">
              <a:solidFill>
                <a:srgbClr val="383838"/>
              </a:solidFill>
              <a:latin typeface="Arial"/>
              <a:ea typeface="Arial"/>
              <a:cs typeface="Arial"/>
              <a:sym typeface="Arial"/>
            </a:endParaRPr>
          </a:p>
          <a:p>
            <a:pPr marL="285750" marR="0" lvl="0" indent="-171450" algn="l" rtl="0">
              <a:lnSpc>
                <a:spcPct val="100000"/>
              </a:lnSpc>
              <a:spcBef>
                <a:spcPts val="0"/>
              </a:spcBef>
              <a:spcAft>
                <a:spcPts val="0"/>
              </a:spcAft>
              <a:buClr>
                <a:srgbClr val="000000"/>
              </a:buClr>
              <a:buSzPts val="1800"/>
              <a:buFont typeface="Arial"/>
              <a:buNone/>
            </a:pPr>
            <a:endParaRPr sz="2000" b="0" i="0" u="none" strike="noStrike" cap="none">
              <a:solidFill>
                <a:srgbClr val="383838"/>
              </a:solidFill>
              <a:latin typeface="Avenir"/>
              <a:ea typeface="Avenir"/>
              <a:cs typeface="Avenir"/>
              <a:sym typeface="Avenir"/>
            </a:endParaRPr>
          </a:p>
          <a:p>
            <a:pPr marL="285750" marR="0" lvl="0" indent="-285750" algn="l" rtl="0">
              <a:lnSpc>
                <a:spcPct val="100000"/>
              </a:lnSpc>
              <a:spcBef>
                <a:spcPts val="0"/>
              </a:spcBef>
              <a:spcAft>
                <a:spcPts val="0"/>
              </a:spcAft>
              <a:buClr>
                <a:srgbClr val="383838"/>
              </a:buClr>
              <a:buSzPts val="2000"/>
              <a:buFont typeface="Arial"/>
              <a:buChar char="•"/>
            </a:pPr>
            <a:r>
              <a:rPr lang="en-US" sz="2000" b="0" i="0" u="none" strike="noStrike" cap="none">
                <a:solidFill>
                  <a:srgbClr val="383838"/>
                </a:solidFill>
                <a:latin typeface="Avenir"/>
                <a:ea typeface="Avenir"/>
                <a:cs typeface="Avenir"/>
                <a:sym typeface="Avenir"/>
              </a:rPr>
              <a:t>“I’m an expert in the field of microeconomics. Do you want me to write for you?” </a:t>
            </a:r>
            <a:endParaRPr sz="1600" b="0" i="0" u="none" strike="noStrike" cap="none">
              <a:solidFill>
                <a:srgbClr val="383838"/>
              </a:solidFill>
              <a:latin typeface="Arial"/>
              <a:ea typeface="Arial"/>
              <a:cs typeface="Arial"/>
              <a:sym typeface="Arial"/>
            </a:endParaRPr>
          </a:p>
          <a:p>
            <a:pPr marL="285750" marR="0" lvl="0" indent="-171450" algn="l" rtl="0">
              <a:lnSpc>
                <a:spcPct val="100000"/>
              </a:lnSpc>
              <a:spcBef>
                <a:spcPts val="0"/>
              </a:spcBef>
              <a:spcAft>
                <a:spcPts val="0"/>
              </a:spcAft>
              <a:buClr>
                <a:srgbClr val="000000"/>
              </a:buClr>
              <a:buSzPts val="1800"/>
              <a:buFont typeface="Arial"/>
              <a:buNone/>
            </a:pPr>
            <a:endParaRPr sz="2000" b="0" i="0" u="none" strike="noStrike" cap="none">
              <a:solidFill>
                <a:srgbClr val="383838"/>
              </a:solidFill>
              <a:latin typeface="Avenir"/>
              <a:ea typeface="Avenir"/>
              <a:cs typeface="Avenir"/>
              <a:sym typeface="Avenir"/>
            </a:endParaRPr>
          </a:p>
          <a:p>
            <a:pPr marL="285750" marR="0" lvl="0" indent="-285750" algn="l" rtl="0">
              <a:lnSpc>
                <a:spcPct val="100000"/>
              </a:lnSpc>
              <a:spcBef>
                <a:spcPts val="0"/>
              </a:spcBef>
              <a:spcAft>
                <a:spcPts val="0"/>
              </a:spcAft>
              <a:buClr>
                <a:srgbClr val="383838"/>
              </a:buClr>
              <a:buSzPts val="2000"/>
              <a:buFont typeface="Arial"/>
              <a:buChar char="•"/>
            </a:pPr>
            <a:r>
              <a:rPr lang="en-US" sz="2000" b="0" i="0" u="none" strike="noStrike" cap="none">
                <a:solidFill>
                  <a:srgbClr val="383838"/>
                </a:solidFill>
                <a:latin typeface="Avenir"/>
                <a:ea typeface="Avenir"/>
                <a:cs typeface="Avenir"/>
                <a:sym typeface="Avenir"/>
              </a:rPr>
              <a:t>A press release or grant announcement</a:t>
            </a:r>
            <a:endParaRPr sz="1600" b="0" i="0" u="none" strike="noStrike" cap="none">
              <a:solidFill>
                <a:srgbClr val="383838"/>
              </a:solidFill>
              <a:latin typeface="Arial"/>
              <a:ea typeface="Arial"/>
              <a:cs typeface="Arial"/>
              <a:sym typeface="Arial"/>
            </a:endParaRPr>
          </a:p>
          <a:p>
            <a:pPr marL="285750" marR="0" lvl="0" indent="-171450" algn="l" rtl="0">
              <a:lnSpc>
                <a:spcPct val="100000"/>
              </a:lnSpc>
              <a:spcBef>
                <a:spcPts val="0"/>
              </a:spcBef>
              <a:spcAft>
                <a:spcPts val="0"/>
              </a:spcAft>
              <a:buClr>
                <a:srgbClr val="000000"/>
              </a:buClr>
              <a:buSzPts val="1800"/>
              <a:buFont typeface="Arial"/>
              <a:buNone/>
            </a:pPr>
            <a:endParaRPr sz="2000" b="0" i="0" u="none" strike="noStrike" cap="none">
              <a:solidFill>
                <a:srgbClr val="383838"/>
              </a:solidFill>
              <a:latin typeface="Avenir"/>
              <a:ea typeface="Avenir"/>
              <a:cs typeface="Avenir"/>
              <a:sym typeface="Avenir"/>
            </a:endParaRPr>
          </a:p>
          <a:p>
            <a:pPr marL="285750" marR="0" lvl="0" indent="-285750" algn="l" rtl="0">
              <a:lnSpc>
                <a:spcPct val="100000"/>
              </a:lnSpc>
              <a:spcBef>
                <a:spcPts val="0"/>
              </a:spcBef>
              <a:spcAft>
                <a:spcPts val="0"/>
              </a:spcAft>
              <a:buClr>
                <a:srgbClr val="383838"/>
              </a:buClr>
              <a:buSzPts val="2000"/>
              <a:buFont typeface="Arial"/>
              <a:buChar char="•"/>
            </a:pPr>
            <a:r>
              <a:rPr lang="en-US" sz="2000" b="0" i="0" u="none" strike="noStrike" cap="none">
                <a:solidFill>
                  <a:srgbClr val="383838"/>
                </a:solidFill>
                <a:latin typeface="Avenir"/>
                <a:ea typeface="Avenir"/>
                <a:cs typeface="Avenir"/>
                <a:sym typeface="Avenir"/>
              </a:rPr>
              <a:t>An already-written draft</a:t>
            </a:r>
            <a:endParaRPr sz="1600" b="0" i="0" u="none" strike="noStrike" cap="none">
              <a:solidFill>
                <a:srgbClr val="383838"/>
              </a:solidFill>
              <a:latin typeface="Arial"/>
              <a:ea typeface="Arial"/>
              <a:cs typeface="Arial"/>
              <a:sym typeface="Arial"/>
            </a:endParaRPr>
          </a:p>
          <a:p>
            <a:pPr marL="285750" marR="0" lvl="0" indent="-171450" algn="l" rtl="0">
              <a:lnSpc>
                <a:spcPct val="100000"/>
              </a:lnSpc>
              <a:spcBef>
                <a:spcPts val="0"/>
              </a:spcBef>
              <a:spcAft>
                <a:spcPts val="0"/>
              </a:spcAft>
              <a:buClr>
                <a:srgbClr val="000000"/>
              </a:buClr>
              <a:buSzPts val="1800"/>
              <a:buFont typeface="Arial"/>
              <a:buNone/>
            </a:pPr>
            <a:endParaRPr sz="2000" b="0" i="0" u="none" strike="noStrike" cap="none">
              <a:solidFill>
                <a:srgbClr val="383838"/>
              </a:solidFill>
              <a:latin typeface="Avenir"/>
              <a:ea typeface="Avenir"/>
              <a:cs typeface="Avenir"/>
              <a:sym typeface="Avenir"/>
            </a:endParaRPr>
          </a:p>
          <a:p>
            <a:pPr marL="285750" marR="0" lvl="0" indent="-285750" algn="l" rtl="0">
              <a:lnSpc>
                <a:spcPct val="100000"/>
              </a:lnSpc>
              <a:spcBef>
                <a:spcPts val="0"/>
              </a:spcBef>
              <a:spcAft>
                <a:spcPts val="0"/>
              </a:spcAft>
              <a:buClr>
                <a:srgbClr val="383838"/>
              </a:buClr>
              <a:buSzPts val="2000"/>
              <a:buFont typeface="Arial"/>
              <a:buChar char="•"/>
            </a:pPr>
            <a:r>
              <a:rPr lang="en-US" sz="2000" b="0" i="0" u="none" strike="noStrike" cap="none">
                <a:solidFill>
                  <a:srgbClr val="383838"/>
                </a:solidFill>
                <a:latin typeface="Avenir"/>
                <a:ea typeface="Avenir"/>
                <a:cs typeface="Avenir"/>
                <a:sym typeface="Avenir"/>
              </a:rPr>
              <a:t>“Our university is part of a consortium that’s studying plant disease X. See this webpage for more information.”</a:t>
            </a:r>
            <a:endParaRPr sz="1600" b="0" i="0" u="none" strike="noStrike" cap="none">
              <a:solidFill>
                <a:srgbClr val="383838"/>
              </a:solidFill>
              <a:latin typeface="Arial"/>
              <a:ea typeface="Arial"/>
              <a:cs typeface="Arial"/>
              <a:sym typeface="Arial"/>
            </a:endParaRPr>
          </a:p>
        </p:txBody>
      </p:sp>
      <p:sp>
        <p:nvSpPr>
          <p:cNvPr id="577" name="Google Shape;577;g2d1159d9fb8_2_274"/>
          <p:cNvSpPr txBox="1"/>
          <p:nvPr/>
        </p:nvSpPr>
        <p:spPr>
          <a:xfrm>
            <a:off x="311700" y="207025"/>
            <a:ext cx="6546300" cy="572700"/>
          </a:xfrm>
          <a:prstGeom prst="rect">
            <a:avLst/>
          </a:prstGeom>
          <a:noFill/>
          <a:ln>
            <a:noFill/>
          </a:ln>
        </p:spPr>
        <p:txBody>
          <a:bodyPr spcFirstLastPara="1" wrap="square" lIns="91425" tIns="91425" rIns="91425" bIns="91425" anchor="t" anchorCtr="0">
            <a:noAutofit/>
          </a:bodyPr>
          <a:lstStyle/>
          <a:p>
            <a:pPr marL="0" marR="0" lvl="0" indent="0" algn="l" rtl="0">
              <a:lnSpc>
                <a:spcPct val="90000"/>
              </a:lnSpc>
              <a:spcBef>
                <a:spcPts val="0"/>
              </a:spcBef>
              <a:spcAft>
                <a:spcPts val="600"/>
              </a:spcAft>
              <a:buClr>
                <a:srgbClr val="000000"/>
              </a:buClr>
              <a:buSzPts val="3200"/>
              <a:buFont typeface="Arial"/>
              <a:buNone/>
            </a:pPr>
            <a:r>
              <a:rPr lang="en-US" sz="3200" b="1" i="0" u="none" strike="noStrike" cap="none">
                <a:solidFill>
                  <a:srgbClr val="383838"/>
                </a:solidFill>
                <a:latin typeface="Montserrat"/>
                <a:ea typeface="Montserrat"/>
                <a:cs typeface="Montserrat"/>
                <a:sym typeface="Montserrat"/>
              </a:rPr>
              <a:t>Not considered a pitch…</a:t>
            </a:r>
            <a:endParaRPr sz="3200" b="0" i="0" u="none" strike="noStrike" cap="none">
              <a:solidFill>
                <a:srgbClr val="383838"/>
              </a:solidFill>
              <a:latin typeface="Arial"/>
              <a:ea typeface="Arial"/>
              <a:cs typeface="Arial"/>
              <a:sym typeface="Arial"/>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581"/>
        <p:cNvGrpSpPr/>
        <p:nvPr/>
      </p:nvGrpSpPr>
      <p:grpSpPr>
        <a:xfrm>
          <a:off x="0" y="0"/>
          <a:ext cx="0" cy="0"/>
          <a:chOff x="0" y="0"/>
          <a:chExt cx="0" cy="0"/>
        </a:xfrm>
      </p:grpSpPr>
      <p:pic>
        <p:nvPicPr>
          <p:cNvPr id="582" name="Google Shape;582;g2d1159d9fb8_2_280"/>
          <p:cNvPicPr preferRelativeResize="0"/>
          <p:nvPr/>
        </p:nvPicPr>
        <p:blipFill rotWithShape="1">
          <a:blip r:embed="rId3">
            <a:alphaModFix/>
          </a:blip>
          <a:srcRect/>
          <a:stretch/>
        </p:blipFill>
        <p:spPr>
          <a:xfrm>
            <a:off x="7792278" y="0"/>
            <a:ext cx="1351722" cy="1351722"/>
          </a:xfrm>
          <a:prstGeom prst="rect">
            <a:avLst/>
          </a:prstGeom>
          <a:noFill/>
          <a:ln>
            <a:noFill/>
          </a:ln>
        </p:spPr>
      </p:pic>
      <p:sp>
        <p:nvSpPr>
          <p:cNvPr id="583" name="Google Shape;583;g2d1159d9fb8_2_280"/>
          <p:cNvSpPr txBox="1"/>
          <p:nvPr/>
        </p:nvSpPr>
        <p:spPr>
          <a:xfrm>
            <a:off x="575375" y="900673"/>
            <a:ext cx="7140600" cy="2694900"/>
          </a:xfrm>
          <a:prstGeom prst="rect">
            <a:avLst/>
          </a:prstGeom>
          <a:noFill/>
          <a:ln>
            <a:noFill/>
          </a:ln>
        </p:spPr>
        <p:txBody>
          <a:bodyPr spcFirstLastPara="1" wrap="square" lIns="91425" tIns="45700" rIns="91425" bIns="45700" anchor="t" anchorCtr="0">
            <a:noAutofit/>
          </a:bodyPr>
          <a:lstStyle/>
          <a:p>
            <a:pPr marL="285750" marR="0" lvl="0" indent="-285750" algn="l" rtl="0">
              <a:lnSpc>
                <a:spcPct val="100000"/>
              </a:lnSpc>
              <a:spcBef>
                <a:spcPts val="0"/>
              </a:spcBef>
              <a:spcAft>
                <a:spcPts val="0"/>
              </a:spcAft>
              <a:buClr>
                <a:srgbClr val="383838"/>
              </a:buClr>
              <a:buSzPts val="2000"/>
              <a:buFont typeface="Arial"/>
              <a:buChar char="•"/>
            </a:pPr>
            <a:r>
              <a:rPr lang="en-US" sz="2000" b="0" i="0" u="none" strike="noStrike" cap="none">
                <a:solidFill>
                  <a:srgbClr val="383838"/>
                </a:solidFill>
                <a:latin typeface="Avenir"/>
                <a:ea typeface="Avenir"/>
                <a:cs typeface="Avenir"/>
                <a:sym typeface="Avenir"/>
              </a:rPr>
              <a:t>Too niche/not written for a general reader (jargon)</a:t>
            </a:r>
            <a:br>
              <a:rPr lang="en-US" sz="2000" b="0" i="0" u="none" strike="noStrike" cap="none">
                <a:solidFill>
                  <a:srgbClr val="383838"/>
                </a:solidFill>
                <a:latin typeface="Avenir"/>
                <a:ea typeface="Avenir"/>
                <a:cs typeface="Avenir"/>
                <a:sym typeface="Avenir"/>
              </a:rPr>
            </a:br>
            <a:endParaRPr sz="1400" b="0" i="0" u="none" strike="noStrike" cap="none">
              <a:solidFill>
                <a:srgbClr val="383838"/>
              </a:solidFill>
              <a:latin typeface="Arial"/>
              <a:ea typeface="Arial"/>
              <a:cs typeface="Arial"/>
              <a:sym typeface="Arial"/>
            </a:endParaRPr>
          </a:p>
          <a:p>
            <a:pPr marL="285750" marR="0" lvl="0" indent="-285750" algn="l" rtl="0">
              <a:lnSpc>
                <a:spcPct val="100000"/>
              </a:lnSpc>
              <a:spcBef>
                <a:spcPts val="0"/>
              </a:spcBef>
              <a:spcAft>
                <a:spcPts val="0"/>
              </a:spcAft>
              <a:buClr>
                <a:srgbClr val="383838"/>
              </a:buClr>
              <a:buSzPts val="2000"/>
              <a:buFont typeface="Arial"/>
              <a:buChar char="•"/>
            </a:pPr>
            <a:r>
              <a:rPr lang="en-US" sz="2000" b="0" i="0" u="none" strike="noStrike" cap="none">
                <a:solidFill>
                  <a:srgbClr val="383838"/>
                </a:solidFill>
                <a:latin typeface="Avenir"/>
                <a:ea typeface="Avenir"/>
                <a:cs typeface="Avenir"/>
                <a:sym typeface="Avenir"/>
              </a:rPr>
              <a:t>Not timely</a:t>
            </a:r>
            <a:br>
              <a:rPr lang="en-US" sz="2000" b="0" i="0" u="none" strike="noStrike" cap="none">
                <a:solidFill>
                  <a:srgbClr val="383838"/>
                </a:solidFill>
                <a:latin typeface="Avenir"/>
                <a:ea typeface="Avenir"/>
                <a:cs typeface="Avenir"/>
                <a:sym typeface="Avenir"/>
              </a:rPr>
            </a:br>
            <a:endParaRPr sz="1400" b="0" i="0" u="none" strike="noStrike" cap="none">
              <a:solidFill>
                <a:srgbClr val="383838"/>
              </a:solidFill>
              <a:latin typeface="Arial"/>
              <a:ea typeface="Arial"/>
              <a:cs typeface="Arial"/>
              <a:sym typeface="Arial"/>
            </a:endParaRPr>
          </a:p>
          <a:p>
            <a:pPr marL="285750" marR="0" lvl="0" indent="-285750" algn="l" rtl="0">
              <a:lnSpc>
                <a:spcPct val="100000"/>
              </a:lnSpc>
              <a:spcBef>
                <a:spcPts val="0"/>
              </a:spcBef>
              <a:spcAft>
                <a:spcPts val="0"/>
              </a:spcAft>
              <a:buClr>
                <a:srgbClr val="383838"/>
              </a:buClr>
              <a:buSzPts val="2000"/>
              <a:buFont typeface="Arial"/>
              <a:buChar char="•"/>
            </a:pPr>
            <a:r>
              <a:rPr lang="en-US" sz="2000" b="0" i="0" u="none" strike="noStrike" cap="none">
                <a:solidFill>
                  <a:srgbClr val="383838"/>
                </a:solidFill>
                <a:latin typeface="Avenir"/>
                <a:ea typeface="Avenir"/>
                <a:cs typeface="Avenir"/>
                <a:sym typeface="Avenir"/>
              </a:rPr>
              <a:t>Reads like opinion (or advocacy)</a:t>
            </a:r>
            <a:br>
              <a:rPr lang="en-US" sz="2000" b="0" i="0" u="none" strike="noStrike" cap="none">
                <a:solidFill>
                  <a:srgbClr val="383838"/>
                </a:solidFill>
                <a:latin typeface="Avenir"/>
                <a:ea typeface="Avenir"/>
                <a:cs typeface="Avenir"/>
                <a:sym typeface="Avenir"/>
              </a:rPr>
            </a:br>
            <a:endParaRPr sz="1400" b="0" i="0" u="none" strike="noStrike" cap="none">
              <a:solidFill>
                <a:srgbClr val="383838"/>
              </a:solidFill>
              <a:latin typeface="Arial"/>
              <a:ea typeface="Arial"/>
              <a:cs typeface="Arial"/>
              <a:sym typeface="Arial"/>
            </a:endParaRPr>
          </a:p>
          <a:p>
            <a:pPr marL="285750" marR="0" lvl="0" indent="-285750" algn="l" rtl="0">
              <a:lnSpc>
                <a:spcPct val="100000"/>
              </a:lnSpc>
              <a:spcBef>
                <a:spcPts val="0"/>
              </a:spcBef>
              <a:spcAft>
                <a:spcPts val="0"/>
              </a:spcAft>
              <a:buClr>
                <a:srgbClr val="383838"/>
              </a:buClr>
              <a:buSzPts val="2000"/>
              <a:buFont typeface="Arial"/>
              <a:buChar char="•"/>
            </a:pPr>
            <a:r>
              <a:rPr lang="en-US" sz="2000" b="0" i="0" u="none" strike="noStrike" cap="none">
                <a:solidFill>
                  <a:srgbClr val="383838"/>
                </a:solidFill>
                <a:latin typeface="Avenir"/>
                <a:ea typeface="Avenir"/>
                <a:cs typeface="Avenir"/>
                <a:sym typeface="Avenir"/>
              </a:rPr>
              <a:t>Too speculative</a:t>
            </a:r>
            <a:br>
              <a:rPr lang="en-US" sz="2000" b="0" i="0" u="none" strike="noStrike" cap="none">
                <a:solidFill>
                  <a:srgbClr val="383838"/>
                </a:solidFill>
                <a:latin typeface="Avenir"/>
                <a:ea typeface="Avenir"/>
                <a:cs typeface="Avenir"/>
                <a:sym typeface="Avenir"/>
              </a:rPr>
            </a:br>
            <a:endParaRPr sz="1400" b="0" i="0" u="none" strike="noStrike" cap="none">
              <a:solidFill>
                <a:srgbClr val="383838"/>
              </a:solidFill>
              <a:latin typeface="Arial"/>
              <a:ea typeface="Arial"/>
              <a:cs typeface="Arial"/>
              <a:sym typeface="Arial"/>
            </a:endParaRPr>
          </a:p>
          <a:p>
            <a:pPr marL="285750" marR="0" lvl="0" indent="-285750" algn="l" rtl="0">
              <a:lnSpc>
                <a:spcPct val="100000"/>
              </a:lnSpc>
              <a:spcBef>
                <a:spcPts val="0"/>
              </a:spcBef>
              <a:spcAft>
                <a:spcPts val="0"/>
              </a:spcAft>
              <a:buClr>
                <a:srgbClr val="383838"/>
              </a:buClr>
              <a:buSzPts val="2000"/>
              <a:buFont typeface="Arial"/>
              <a:buChar char="•"/>
            </a:pPr>
            <a:r>
              <a:rPr lang="en-US" sz="2000" b="0" i="0" u="none" strike="noStrike" cap="none">
                <a:solidFill>
                  <a:srgbClr val="383838"/>
                </a:solidFill>
                <a:latin typeface="Avenir"/>
                <a:ea typeface="Avenir"/>
                <a:cs typeface="Avenir"/>
                <a:sym typeface="Avenir"/>
              </a:rPr>
              <a:t>Too broad</a:t>
            </a:r>
            <a:br>
              <a:rPr lang="en-US" sz="2000" b="0" i="0" u="none" strike="noStrike" cap="none">
                <a:solidFill>
                  <a:srgbClr val="383838"/>
                </a:solidFill>
                <a:latin typeface="Avenir"/>
                <a:ea typeface="Avenir"/>
                <a:cs typeface="Avenir"/>
                <a:sym typeface="Avenir"/>
              </a:rPr>
            </a:br>
            <a:endParaRPr sz="1400" b="0" i="0" u="none" strike="noStrike" cap="none">
              <a:solidFill>
                <a:srgbClr val="383838"/>
              </a:solidFill>
              <a:latin typeface="Arial"/>
              <a:ea typeface="Arial"/>
              <a:cs typeface="Arial"/>
              <a:sym typeface="Arial"/>
            </a:endParaRPr>
          </a:p>
          <a:p>
            <a:pPr marL="285750" marR="0" lvl="0" indent="-285750" algn="l" rtl="0">
              <a:lnSpc>
                <a:spcPct val="100000"/>
              </a:lnSpc>
              <a:spcBef>
                <a:spcPts val="0"/>
              </a:spcBef>
              <a:spcAft>
                <a:spcPts val="0"/>
              </a:spcAft>
              <a:buClr>
                <a:srgbClr val="383838"/>
              </a:buClr>
              <a:buSzPts val="2000"/>
              <a:buFont typeface="Arial"/>
              <a:buChar char="•"/>
            </a:pPr>
            <a:r>
              <a:rPr lang="en-US" sz="2000" b="0" i="0" u="none" strike="noStrike" cap="none">
                <a:solidFill>
                  <a:srgbClr val="383838"/>
                </a:solidFill>
                <a:latin typeface="Avenir"/>
                <a:ea typeface="Avenir"/>
                <a:cs typeface="Avenir"/>
                <a:sym typeface="Avenir"/>
              </a:rPr>
              <a:t>Subject not a story</a:t>
            </a:r>
            <a:br>
              <a:rPr lang="en-US" sz="2000" b="0" i="0" u="none" strike="noStrike" cap="none">
                <a:solidFill>
                  <a:srgbClr val="383838"/>
                </a:solidFill>
                <a:latin typeface="Avenir"/>
                <a:ea typeface="Avenir"/>
                <a:cs typeface="Avenir"/>
                <a:sym typeface="Avenir"/>
              </a:rPr>
            </a:br>
            <a:endParaRPr sz="1400" b="0" i="0" u="none" strike="noStrike" cap="none">
              <a:solidFill>
                <a:srgbClr val="383838"/>
              </a:solidFill>
              <a:latin typeface="Arial"/>
              <a:ea typeface="Arial"/>
              <a:cs typeface="Arial"/>
              <a:sym typeface="Arial"/>
            </a:endParaRPr>
          </a:p>
          <a:p>
            <a:pPr marL="285750" marR="0" lvl="0" indent="-285750" algn="l" rtl="0">
              <a:lnSpc>
                <a:spcPct val="100000"/>
              </a:lnSpc>
              <a:spcBef>
                <a:spcPts val="0"/>
              </a:spcBef>
              <a:spcAft>
                <a:spcPts val="0"/>
              </a:spcAft>
              <a:buClr>
                <a:srgbClr val="383838"/>
              </a:buClr>
              <a:buSzPts val="2000"/>
              <a:buFont typeface="Arial"/>
              <a:buChar char="•"/>
            </a:pPr>
            <a:r>
              <a:rPr lang="en-US" sz="2000" b="0" i="0" u="none" strike="noStrike" cap="none">
                <a:solidFill>
                  <a:srgbClr val="383838"/>
                </a:solidFill>
                <a:latin typeface="Avenir"/>
                <a:ea typeface="Avenir"/>
                <a:cs typeface="Avenir"/>
                <a:sym typeface="Avenir"/>
              </a:rPr>
              <a:t>Full draft sent instead of a pitch</a:t>
            </a:r>
            <a:br>
              <a:rPr lang="en-US" sz="2000" b="0" i="0" u="none" strike="noStrike" cap="none">
                <a:solidFill>
                  <a:srgbClr val="383838"/>
                </a:solidFill>
                <a:latin typeface="Avenir"/>
                <a:ea typeface="Avenir"/>
                <a:cs typeface="Avenir"/>
                <a:sym typeface="Avenir"/>
              </a:rPr>
            </a:br>
            <a:endParaRPr sz="1400" b="0" i="0" u="none" strike="noStrike" cap="none">
              <a:solidFill>
                <a:srgbClr val="383838"/>
              </a:solidFill>
              <a:latin typeface="Arial"/>
              <a:ea typeface="Arial"/>
              <a:cs typeface="Arial"/>
              <a:sym typeface="Arial"/>
            </a:endParaRPr>
          </a:p>
          <a:p>
            <a:pPr marL="285750" marR="0" lvl="0" indent="-285750" algn="l" rtl="0">
              <a:lnSpc>
                <a:spcPct val="100000"/>
              </a:lnSpc>
              <a:spcBef>
                <a:spcPts val="0"/>
              </a:spcBef>
              <a:spcAft>
                <a:spcPts val="0"/>
              </a:spcAft>
              <a:buClr>
                <a:srgbClr val="383838"/>
              </a:buClr>
              <a:buSzPts val="2000"/>
              <a:buFont typeface="Arial"/>
              <a:buChar char="•"/>
            </a:pPr>
            <a:r>
              <a:rPr lang="en-US" sz="2000" b="0" i="0" u="none" strike="noStrike" cap="none">
                <a:solidFill>
                  <a:srgbClr val="383838"/>
                </a:solidFill>
                <a:latin typeface="Avenir"/>
                <a:ea typeface="Avenir"/>
                <a:cs typeface="Avenir"/>
                <a:sym typeface="Avenir"/>
              </a:rPr>
              <a:t>We already have a similar piece in the works.</a:t>
            </a:r>
            <a:endParaRPr sz="2000" b="0" i="1" u="none" strike="noStrike" cap="none">
              <a:solidFill>
                <a:srgbClr val="383838"/>
              </a:solidFill>
              <a:latin typeface="Avenir"/>
              <a:ea typeface="Avenir"/>
              <a:cs typeface="Avenir"/>
              <a:sym typeface="Avenir"/>
            </a:endParaRPr>
          </a:p>
          <a:p>
            <a:pPr marL="285750" marR="0" lvl="0" indent="-158750" algn="l" rtl="0">
              <a:lnSpc>
                <a:spcPct val="100000"/>
              </a:lnSpc>
              <a:spcBef>
                <a:spcPts val="0"/>
              </a:spcBef>
              <a:spcAft>
                <a:spcPts val="0"/>
              </a:spcAft>
              <a:buClr>
                <a:srgbClr val="000000"/>
              </a:buClr>
              <a:buSzPts val="2000"/>
              <a:buFont typeface="Arial"/>
              <a:buNone/>
            </a:pPr>
            <a:endParaRPr sz="2000" b="0" i="1" u="none" strike="noStrike" cap="none">
              <a:solidFill>
                <a:srgbClr val="383838"/>
              </a:solidFill>
              <a:latin typeface="Avenir"/>
              <a:ea typeface="Avenir"/>
              <a:cs typeface="Avenir"/>
              <a:sym typeface="Avenir"/>
            </a:endParaRPr>
          </a:p>
        </p:txBody>
      </p:sp>
      <p:sp>
        <p:nvSpPr>
          <p:cNvPr id="584" name="Google Shape;584;g2d1159d9fb8_2_280"/>
          <p:cNvSpPr txBox="1"/>
          <p:nvPr/>
        </p:nvSpPr>
        <p:spPr>
          <a:xfrm>
            <a:off x="288900" y="179725"/>
            <a:ext cx="8260800" cy="572700"/>
          </a:xfrm>
          <a:prstGeom prst="rect">
            <a:avLst/>
          </a:prstGeom>
          <a:noFill/>
          <a:ln>
            <a:noFill/>
          </a:ln>
        </p:spPr>
        <p:txBody>
          <a:bodyPr spcFirstLastPara="1" wrap="square" lIns="91425" tIns="91425" rIns="91425" bIns="91425" anchor="t" anchorCtr="0">
            <a:noAutofit/>
          </a:bodyPr>
          <a:lstStyle/>
          <a:p>
            <a:pPr marL="0" marR="0" lvl="0" indent="0" algn="l" rtl="0">
              <a:lnSpc>
                <a:spcPct val="90000"/>
              </a:lnSpc>
              <a:spcBef>
                <a:spcPts val="0"/>
              </a:spcBef>
              <a:spcAft>
                <a:spcPts val="600"/>
              </a:spcAft>
              <a:buClr>
                <a:srgbClr val="000000"/>
              </a:buClr>
              <a:buSzPts val="3200"/>
              <a:buFont typeface="Arial"/>
              <a:buNone/>
            </a:pPr>
            <a:r>
              <a:rPr lang="en-US" sz="3200" b="1" i="0" u="none" strike="noStrike" cap="none">
                <a:solidFill>
                  <a:srgbClr val="383838"/>
                </a:solidFill>
                <a:latin typeface="Montserrat"/>
                <a:ea typeface="Montserrat"/>
                <a:cs typeface="Montserrat"/>
                <a:sym typeface="Montserrat"/>
              </a:rPr>
              <a:t>Common reasons pitches are rejected </a:t>
            </a:r>
            <a:endParaRPr sz="3200" b="0" i="0" u="none" strike="noStrike" cap="none">
              <a:solidFill>
                <a:srgbClr val="383838"/>
              </a:solidFill>
              <a:latin typeface="Arial"/>
              <a:ea typeface="Arial"/>
              <a:cs typeface="Arial"/>
              <a:sym typeface="Arial"/>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588"/>
        <p:cNvGrpSpPr/>
        <p:nvPr/>
      </p:nvGrpSpPr>
      <p:grpSpPr>
        <a:xfrm>
          <a:off x="0" y="0"/>
          <a:ext cx="0" cy="0"/>
          <a:chOff x="0" y="0"/>
          <a:chExt cx="0" cy="0"/>
        </a:xfrm>
      </p:grpSpPr>
      <p:sp>
        <p:nvSpPr>
          <p:cNvPr id="589" name="Google Shape;589;g2d1159d9fb8_2_225"/>
          <p:cNvSpPr/>
          <p:nvPr/>
        </p:nvSpPr>
        <p:spPr>
          <a:xfrm>
            <a:off x="4454820" y="2417862"/>
            <a:ext cx="2376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grpSp>
        <p:nvGrpSpPr>
          <p:cNvPr id="590" name="Google Shape;590;g2d1159d9fb8_2_225"/>
          <p:cNvGrpSpPr/>
          <p:nvPr/>
        </p:nvGrpSpPr>
        <p:grpSpPr>
          <a:xfrm>
            <a:off x="630895" y="1790550"/>
            <a:ext cx="7875211" cy="2426513"/>
            <a:chOff x="2245" y="487530"/>
            <a:chExt cx="7875211" cy="2426513"/>
          </a:xfrm>
        </p:grpSpPr>
        <p:sp>
          <p:nvSpPr>
            <p:cNvPr id="591" name="Google Shape;591;g2d1159d9fb8_2_225"/>
            <p:cNvSpPr/>
            <p:nvPr/>
          </p:nvSpPr>
          <p:spPr>
            <a:xfrm>
              <a:off x="271665" y="487530"/>
              <a:ext cx="842700" cy="842700"/>
            </a:xfrm>
            <a:prstGeom prst="ellipse">
              <a:avLst/>
            </a:prstGeom>
            <a:solidFill>
              <a:srgbClr val="21212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383838"/>
                </a:solidFill>
                <a:latin typeface="Arial"/>
                <a:ea typeface="Arial"/>
                <a:cs typeface="Arial"/>
                <a:sym typeface="Arial"/>
              </a:endParaRPr>
            </a:p>
          </p:txBody>
        </p:sp>
        <p:sp>
          <p:nvSpPr>
            <p:cNvPr id="592" name="Google Shape;592;g2d1159d9fb8_2_225"/>
            <p:cNvSpPr/>
            <p:nvPr/>
          </p:nvSpPr>
          <p:spPr>
            <a:xfrm>
              <a:off x="451278" y="667144"/>
              <a:ext cx="483600" cy="483600"/>
            </a:xfrm>
            <a:prstGeom prst="rect">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383838"/>
                </a:solidFill>
                <a:latin typeface="Arial"/>
                <a:ea typeface="Arial"/>
                <a:cs typeface="Arial"/>
                <a:sym typeface="Arial"/>
              </a:endParaRPr>
            </a:p>
          </p:txBody>
        </p:sp>
        <p:sp>
          <p:nvSpPr>
            <p:cNvPr id="593" name="Google Shape;593;g2d1159d9fb8_2_225"/>
            <p:cNvSpPr/>
            <p:nvPr/>
          </p:nvSpPr>
          <p:spPr>
            <a:xfrm>
              <a:off x="2245" y="1592843"/>
              <a:ext cx="1381500" cy="13212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383838"/>
                </a:solidFill>
                <a:latin typeface="Arial"/>
                <a:ea typeface="Arial"/>
                <a:cs typeface="Arial"/>
                <a:sym typeface="Arial"/>
              </a:endParaRPr>
            </a:p>
          </p:txBody>
        </p:sp>
        <p:sp>
          <p:nvSpPr>
            <p:cNvPr id="594" name="Google Shape;594;g2d1159d9fb8_2_225"/>
            <p:cNvSpPr txBox="1"/>
            <p:nvPr/>
          </p:nvSpPr>
          <p:spPr>
            <a:xfrm>
              <a:off x="2245" y="1592843"/>
              <a:ext cx="1381500" cy="1321200"/>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100" b="0" i="0" u="none" strike="noStrike" cap="none">
                  <a:solidFill>
                    <a:srgbClr val="383838"/>
                  </a:solidFill>
                  <a:latin typeface="Avenir"/>
                  <a:ea typeface="Avenir"/>
                  <a:cs typeface="Avenir"/>
                  <a:sym typeface="Avenir"/>
                </a:rPr>
                <a:t>YOU HAVE AN IDEA FOR A STORY.</a:t>
              </a:r>
              <a:endParaRPr sz="1400" b="0" i="0" u="none" strike="noStrike" cap="none">
                <a:solidFill>
                  <a:srgbClr val="383838"/>
                </a:solidFill>
                <a:latin typeface="Arial"/>
                <a:ea typeface="Arial"/>
                <a:cs typeface="Arial"/>
                <a:sym typeface="Arial"/>
              </a:endParaRPr>
            </a:p>
          </p:txBody>
        </p:sp>
        <p:sp>
          <p:nvSpPr>
            <p:cNvPr id="595" name="Google Shape;595;g2d1159d9fb8_2_225"/>
            <p:cNvSpPr/>
            <p:nvPr/>
          </p:nvSpPr>
          <p:spPr>
            <a:xfrm>
              <a:off x="1895092" y="487530"/>
              <a:ext cx="842700" cy="842700"/>
            </a:xfrm>
            <a:prstGeom prst="ellipse">
              <a:avLst/>
            </a:prstGeom>
            <a:solidFill>
              <a:srgbClr val="78909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383838"/>
                </a:solidFill>
                <a:latin typeface="Arial"/>
                <a:ea typeface="Arial"/>
                <a:cs typeface="Arial"/>
                <a:sym typeface="Arial"/>
              </a:endParaRPr>
            </a:p>
          </p:txBody>
        </p:sp>
        <p:sp>
          <p:nvSpPr>
            <p:cNvPr id="596" name="Google Shape;596;g2d1159d9fb8_2_225"/>
            <p:cNvSpPr/>
            <p:nvPr/>
          </p:nvSpPr>
          <p:spPr>
            <a:xfrm>
              <a:off x="2074706" y="667144"/>
              <a:ext cx="483600" cy="483600"/>
            </a:xfrm>
            <a:prstGeom prst="rect">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383838"/>
                </a:solidFill>
                <a:latin typeface="Arial"/>
                <a:ea typeface="Arial"/>
                <a:cs typeface="Arial"/>
                <a:sym typeface="Arial"/>
              </a:endParaRPr>
            </a:p>
          </p:txBody>
        </p:sp>
        <p:sp>
          <p:nvSpPr>
            <p:cNvPr id="597" name="Google Shape;597;g2d1159d9fb8_2_225"/>
            <p:cNvSpPr/>
            <p:nvPr/>
          </p:nvSpPr>
          <p:spPr>
            <a:xfrm>
              <a:off x="1625672" y="1592843"/>
              <a:ext cx="1381500" cy="13212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383838"/>
                </a:solidFill>
                <a:latin typeface="Arial"/>
                <a:ea typeface="Arial"/>
                <a:cs typeface="Arial"/>
                <a:sym typeface="Arial"/>
              </a:endParaRPr>
            </a:p>
          </p:txBody>
        </p:sp>
        <p:sp>
          <p:nvSpPr>
            <p:cNvPr id="598" name="Google Shape;598;g2d1159d9fb8_2_225"/>
            <p:cNvSpPr txBox="1"/>
            <p:nvPr/>
          </p:nvSpPr>
          <p:spPr>
            <a:xfrm>
              <a:off x="1625672" y="1592843"/>
              <a:ext cx="1381500" cy="1321200"/>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100" b="0" i="0" u="none" strike="noStrike" cap="none">
                  <a:solidFill>
                    <a:srgbClr val="383838"/>
                  </a:solidFill>
                  <a:latin typeface="Avenir"/>
                  <a:ea typeface="Avenir"/>
                  <a:cs typeface="Avenir"/>
                  <a:sym typeface="Avenir"/>
                </a:rPr>
                <a:t>SEARCH OUR SITE TO SEE IF WE’VE COVERED IT (OR A SIMILAR ANGLE) BEFORE.</a:t>
              </a:r>
              <a:endParaRPr sz="1400" b="0" i="0" u="none" strike="noStrike" cap="none">
                <a:solidFill>
                  <a:srgbClr val="383838"/>
                </a:solidFill>
                <a:latin typeface="Arial"/>
                <a:ea typeface="Arial"/>
                <a:cs typeface="Arial"/>
                <a:sym typeface="Arial"/>
              </a:endParaRPr>
            </a:p>
          </p:txBody>
        </p:sp>
        <p:sp>
          <p:nvSpPr>
            <p:cNvPr id="599" name="Google Shape;599;g2d1159d9fb8_2_225"/>
            <p:cNvSpPr/>
            <p:nvPr/>
          </p:nvSpPr>
          <p:spPr>
            <a:xfrm>
              <a:off x="3518520" y="487530"/>
              <a:ext cx="842700" cy="842700"/>
            </a:xfrm>
            <a:prstGeom prst="ellipse">
              <a:avLst/>
            </a:prstGeom>
            <a:solidFill>
              <a:srgbClr val="D8352A"/>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383838"/>
                </a:solidFill>
                <a:latin typeface="Arial"/>
                <a:ea typeface="Arial"/>
                <a:cs typeface="Arial"/>
                <a:sym typeface="Arial"/>
              </a:endParaRPr>
            </a:p>
          </p:txBody>
        </p:sp>
        <p:sp>
          <p:nvSpPr>
            <p:cNvPr id="600" name="Google Shape;600;g2d1159d9fb8_2_225"/>
            <p:cNvSpPr/>
            <p:nvPr/>
          </p:nvSpPr>
          <p:spPr>
            <a:xfrm>
              <a:off x="3698133" y="667144"/>
              <a:ext cx="483600" cy="483600"/>
            </a:xfrm>
            <a:prstGeom prst="rect">
              <a:avLst/>
            </a:prstGeom>
            <a:blipFill rotWithShape="1">
              <a:blip r:embed="rId5">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383838"/>
                </a:solidFill>
                <a:latin typeface="Arial"/>
                <a:ea typeface="Arial"/>
                <a:cs typeface="Arial"/>
                <a:sym typeface="Arial"/>
              </a:endParaRPr>
            </a:p>
          </p:txBody>
        </p:sp>
        <p:sp>
          <p:nvSpPr>
            <p:cNvPr id="601" name="Google Shape;601;g2d1159d9fb8_2_225"/>
            <p:cNvSpPr/>
            <p:nvPr/>
          </p:nvSpPr>
          <p:spPr>
            <a:xfrm>
              <a:off x="3249100" y="1592843"/>
              <a:ext cx="1381500" cy="13212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383838"/>
                </a:solidFill>
                <a:latin typeface="Arial"/>
                <a:ea typeface="Arial"/>
                <a:cs typeface="Arial"/>
                <a:sym typeface="Arial"/>
              </a:endParaRPr>
            </a:p>
          </p:txBody>
        </p:sp>
        <p:sp>
          <p:nvSpPr>
            <p:cNvPr id="602" name="Google Shape;602;g2d1159d9fb8_2_225"/>
            <p:cNvSpPr txBox="1"/>
            <p:nvPr/>
          </p:nvSpPr>
          <p:spPr>
            <a:xfrm>
              <a:off x="3249100" y="1592843"/>
              <a:ext cx="1381500" cy="1321200"/>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100" b="0" i="0" u="none" strike="noStrike" cap="none">
                  <a:solidFill>
                    <a:srgbClr val="383838"/>
                  </a:solidFill>
                  <a:latin typeface="Avenir"/>
                  <a:ea typeface="Avenir"/>
                  <a:cs typeface="Avenir"/>
                  <a:sym typeface="Avenir"/>
                </a:rPr>
                <a:t>IF WE HAVEN’T, PITCH US YOUR STORY VIA OUR PITCH FORM (FOUND ON OUR HOMEPAGE).</a:t>
              </a:r>
              <a:endParaRPr sz="1400" b="0" i="0" u="none" strike="noStrike" cap="none">
                <a:solidFill>
                  <a:srgbClr val="383838"/>
                </a:solidFill>
                <a:latin typeface="Arial"/>
                <a:ea typeface="Arial"/>
                <a:cs typeface="Arial"/>
                <a:sym typeface="Arial"/>
              </a:endParaRPr>
            </a:p>
          </p:txBody>
        </p:sp>
        <p:sp>
          <p:nvSpPr>
            <p:cNvPr id="603" name="Google Shape;603;g2d1159d9fb8_2_225"/>
            <p:cNvSpPr/>
            <p:nvPr/>
          </p:nvSpPr>
          <p:spPr>
            <a:xfrm>
              <a:off x="5141948" y="487530"/>
              <a:ext cx="842700" cy="842700"/>
            </a:xfrm>
            <a:prstGeom prst="ellipse">
              <a:avLst/>
            </a:prstGeom>
            <a:solidFill>
              <a:srgbClr val="38383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383838"/>
                </a:solidFill>
                <a:latin typeface="Arial"/>
                <a:ea typeface="Arial"/>
                <a:cs typeface="Arial"/>
                <a:sym typeface="Arial"/>
              </a:endParaRPr>
            </a:p>
          </p:txBody>
        </p:sp>
        <p:sp>
          <p:nvSpPr>
            <p:cNvPr id="604" name="Google Shape;604;g2d1159d9fb8_2_225"/>
            <p:cNvSpPr/>
            <p:nvPr/>
          </p:nvSpPr>
          <p:spPr>
            <a:xfrm>
              <a:off x="5321561" y="667144"/>
              <a:ext cx="483600" cy="483600"/>
            </a:xfrm>
            <a:prstGeom prst="rect">
              <a:avLst/>
            </a:prstGeom>
            <a:blipFill rotWithShape="1">
              <a:blip r:embed="rId6">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383838"/>
                </a:solidFill>
                <a:latin typeface="Arial"/>
                <a:ea typeface="Arial"/>
                <a:cs typeface="Arial"/>
                <a:sym typeface="Arial"/>
              </a:endParaRPr>
            </a:p>
          </p:txBody>
        </p:sp>
        <p:sp>
          <p:nvSpPr>
            <p:cNvPr id="605" name="Google Shape;605;g2d1159d9fb8_2_225"/>
            <p:cNvSpPr/>
            <p:nvPr/>
          </p:nvSpPr>
          <p:spPr>
            <a:xfrm>
              <a:off x="4872528" y="1592843"/>
              <a:ext cx="1381500" cy="13212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383838"/>
                </a:solidFill>
                <a:latin typeface="Arial"/>
                <a:ea typeface="Arial"/>
                <a:cs typeface="Arial"/>
                <a:sym typeface="Arial"/>
              </a:endParaRPr>
            </a:p>
          </p:txBody>
        </p:sp>
        <p:sp>
          <p:nvSpPr>
            <p:cNvPr id="606" name="Google Shape;606;g2d1159d9fb8_2_225"/>
            <p:cNvSpPr txBox="1"/>
            <p:nvPr/>
          </p:nvSpPr>
          <p:spPr>
            <a:xfrm>
              <a:off x="4872528" y="1592843"/>
              <a:ext cx="1381500" cy="1321200"/>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100" b="0" i="0" u="none" strike="noStrike" cap="none">
                  <a:solidFill>
                    <a:srgbClr val="383838"/>
                  </a:solidFill>
                  <a:latin typeface="Avenir"/>
                  <a:ea typeface="Avenir"/>
                  <a:cs typeface="Avenir"/>
                  <a:sym typeface="Avenir"/>
                </a:rPr>
                <a:t>IF YOUR PITCH IS ACCEPTED, YOU AND YOUR EDITOR HAVE A PHONE CALL TO DISCUSS THE STORY ANGLE, DEADLINE, WORD COUNT (USUALLY 800-1,000 WORDS) AND ANY QUESTIONS.</a:t>
              </a:r>
              <a:endParaRPr sz="1400" b="0" i="0" u="none" strike="noStrike" cap="none">
                <a:solidFill>
                  <a:srgbClr val="383838"/>
                </a:solidFill>
                <a:latin typeface="Arial"/>
                <a:ea typeface="Arial"/>
                <a:cs typeface="Arial"/>
                <a:sym typeface="Arial"/>
              </a:endParaRPr>
            </a:p>
          </p:txBody>
        </p:sp>
        <p:sp>
          <p:nvSpPr>
            <p:cNvPr id="607" name="Google Shape;607;g2d1159d9fb8_2_225"/>
            <p:cNvSpPr/>
            <p:nvPr/>
          </p:nvSpPr>
          <p:spPr>
            <a:xfrm>
              <a:off x="6765376" y="487530"/>
              <a:ext cx="842700" cy="842700"/>
            </a:xfrm>
            <a:prstGeom prst="ellipse">
              <a:avLst/>
            </a:prstGeom>
            <a:solidFill>
              <a:srgbClr val="0070C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383838"/>
                </a:solidFill>
                <a:latin typeface="Arial"/>
                <a:ea typeface="Arial"/>
                <a:cs typeface="Arial"/>
                <a:sym typeface="Arial"/>
              </a:endParaRPr>
            </a:p>
          </p:txBody>
        </p:sp>
        <p:sp>
          <p:nvSpPr>
            <p:cNvPr id="608" name="Google Shape;608;g2d1159d9fb8_2_225"/>
            <p:cNvSpPr/>
            <p:nvPr/>
          </p:nvSpPr>
          <p:spPr>
            <a:xfrm>
              <a:off x="6944989" y="667144"/>
              <a:ext cx="483600" cy="483600"/>
            </a:xfrm>
            <a:prstGeom prst="rect">
              <a:avLst/>
            </a:prstGeom>
            <a:blipFill rotWithShape="1">
              <a:blip r:embed="rId7">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383838"/>
                </a:solidFill>
                <a:latin typeface="Arial"/>
                <a:ea typeface="Arial"/>
                <a:cs typeface="Arial"/>
                <a:sym typeface="Arial"/>
              </a:endParaRPr>
            </a:p>
          </p:txBody>
        </p:sp>
        <p:sp>
          <p:nvSpPr>
            <p:cNvPr id="609" name="Google Shape;609;g2d1159d9fb8_2_225"/>
            <p:cNvSpPr/>
            <p:nvPr/>
          </p:nvSpPr>
          <p:spPr>
            <a:xfrm>
              <a:off x="6495956" y="1592843"/>
              <a:ext cx="1381500" cy="13212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383838"/>
                </a:solidFill>
                <a:latin typeface="Arial"/>
                <a:ea typeface="Arial"/>
                <a:cs typeface="Arial"/>
                <a:sym typeface="Arial"/>
              </a:endParaRPr>
            </a:p>
          </p:txBody>
        </p:sp>
        <p:sp>
          <p:nvSpPr>
            <p:cNvPr id="610" name="Google Shape;610;g2d1159d9fb8_2_225"/>
            <p:cNvSpPr txBox="1"/>
            <p:nvPr/>
          </p:nvSpPr>
          <p:spPr>
            <a:xfrm>
              <a:off x="6495956" y="1592843"/>
              <a:ext cx="1381500" cy="1321200"/>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100" b="0" i="0" u="none" strike="noStrike" cap="none">
                  <a:solidFill>
                    <a:srgbClr val="383838"/>
                  </a:solidFill>
                  <a:latin typeface="Avenir"/>
                  <a:ea typeface="Avenir"/>
                  <a:cs typeface="Avenir"/>
                  <a:sym typeface="Avenir"/>
                </a:rPr>
                <a:t>AFTER YOUR EDITOR SETS YOU UP IN OUR SYSTEM, YOU WRITE AND FILE YOUR DRAFT IN OUR CMS.</a:t>
              </a:r>
              <a:endParaRPr sz="1400" b="0" i="0" u="none" strike="noStrike" cap="none">
                <a:solidFill>
                  <a:srgbClr val="383838"/>
                </a:solidFill>
                <a:latin typeface="Arial"/>
                <a:ea typeface="Arial"/>
                <a:cs typeface="Arial"/>
                <a:sym typeface="Arial"/>
              </a:endParaRPr>
            </a:p>
          </p:txBody>
        </p:sp>
      </p:grpSp>
      <p:sp>
        <p:nvSpPr>
          <p:cNvPr id="611" name="Google Shape;611;g2d1159d9fb8_2_225"/>
          <p:cNvSpPr txBox="1"/>
          <p:nvPr/>
        </p:nvSpPr>
        <p:spPr>
          <a:xfrm>
            <a:off x="0" y="87923"/>
            <a:ext cx="5328000" cy="1013400"/>
          </a:xfrm>
          <a:prstGeom prst="rect">
            <a:avLst/>
          </a:prstGeom>
          <a:noFill/>
          <a:ln>
            <a:noFill/>
          </a:ln>
        </p:spPr>
        <p:txBody>
          <a:bodyPr spcFirstLastPara="1" wrap="square" lIns="91425" tIns="91425" rIns="91425" bIns="91425" anchor="b" anchorCtr="0">
            <a:noAutofit/>
          </a:bodyPr>
          <a:lstStyle/>
          <a:p>
            <a:pPr marL="0" marR="0" lvl="0" indent="0" algn="ctr" rtl="0">
              <a:lnSpc>
                <a:spcPct val="100000"/>
              </a:lnSpc>
              <a:spcBef>
                <a:spcPts val="0"/>
              </a:spcBef>
              <a:spcAft>
                <a:spcPts val="600"/>
              </a:spcAft>
              <a:buClr>
                <a:srgbClr val="000000"/>
              </a:buClr>
              <a:buSzPts val="3600"/>
              <a:buFont typeface="Arial"/>
              <a:buNone/>
            </a:pPr>
            <a:r>
              <a:rPr lang="en-US" sz="3200" b="1" i="0" u="none" strike="noStrike" cap="none">
                <a:solidFill>
                  <a:srgbClr val="383838"/>
                </a:solidFill>
                <a:latin typeface="Montserrat"/>
                <a:ea typeface="Montserrat"/>
                <a:cs typeface="Montserrat"/>
                <a:sym typeface="Montserrat"/>
              </a:rPr>
              <a:t>Life cycle of a story</a:t>
            </a:r>
            <a:endParaRPr sz="3200" b="0" i="0" u="none" strike="noStrike" cap="none">
              <a:solidFill>
                <a:srgbClr val="383838"/>
              </a:solidFill>
              <a:latin typeface="Arial"/>
              <a:ea typeface="Arial"/>
              <a:cs typeface="Arial"/>
              <a:sym typeface="Arial"/>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615"/>
        <p:cNvGrpSpPr/>
        <p:nvPr/>
      </p:nvGrpSpPr>
      <p:grpSpPr>
        <a:xfrm>
          <a:off x="0" y="0"/>
          <a:ext cx="0" cy="0"/>
          <a:chOff x="0" y="0"/>
          <a:chExt cx="0" cy="0"/>
        </a:xfrm>
      </p:grpSpPr>
      <p:sp>
        <p:nvSpPr>
          <p:cNvPr id="616" name="Google Shape;616;g2d1159d9fb8_2_251"/>
          <p:cNvSpPr/>
          <p:nvPr/>
        </p:nvSpPr>
        <p:spPr>
          <a:xfrm>
            <a:off x="4454820" y="2417862"/>
            <a:ext cx="2376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
        <p:nvSpPr>
          <p:cNvPr id="617" name="Google Shape;617;g2d1159d9fb8_2_251"/>
          <p:cNvSpPr/>
          <p:nvPr/>
        </p:nvSpPr>
        <p:spPr>
          <a:xfrm>
            <a:off x="4454820" y="2417862"/>
            <a:ext cx="2376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grpSp>
        <p:nvGrpSpPr>
          <p:cNvPr id="618" name="Google Shape;618;g2d1159d9fb8_2_251"/>
          <p:cNvGrpSpPr/>
          <p:nvPr/>
        </p:nvGrpSpPr>
        <p:grpSpPr>
          <a:xfrm>
            <a:off x="631290" y="1827421"/>
            <a:ext cx="7874626" cy="2871488"/>
            <a:chOff x="2640" y="265090"/>
            <a:chExt cx="7874626" cy="2871488"/>
          </a:xfrm>
        </p:grpSpPr>
        <p:sp>
          <p:nvSpPr>
            <p:cNvPr id="619" name="Google Shape;619;g2d1159d9fb8_2_251"/>
            <p:cNvSpPr/>
            <p:nvPr/>
          </p:nvSpPr>
          <p:spPr>
            <a:xfrm>
              <a:off x="341986" y="265090"/>
              <a:ext cx="1061400" cy="1061400"/>
            </a:xfrm>
            <a:prstGeom prst="ellipse">
              <a:avLst/>
            </a:prstGeom>
            <a:solidFill>
              <a:srgbClr val="21212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383838"/>
                </a:solidFill>
                <a:latin typeface="Arial"/>
                <a:ea typeface="Arial"/>
                <a:cs typeface="Arial"/>
                <a:sym typeface="Arial"/>
              </a:endParaRPr>
            </a:p>
          </p:txBody>
        </p:sp>
        <p:sp>
          <p:nvSpPr>
            <p:cNvPr id="620" name="Google Shape;620;g2d1159d9fb8_2_251"/>
            <p:cNvSpPr/>
            <p:nvPr/>
          </p:nvSpPr>
          <p:spPr>
            <a:xfrm>
              <a:off x="568216" y="491321"/>
              <a:ext cx="609000" cy="609000"/>
            </a:xfrm>
            <a:prstGeom prst="rect">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383838"/>
                </a:solidFill>
                <a:latin typeface="Arial"/>
                <a:ea typeface="Arial"/>
                <a:cs typeface="Arial"/>
                <a:sym typeface="Arial"/>
              </a:endParaRPr>
            </a:p>
          </p:txBody>
        </p:sp>
        <p:sp>
          <p:nvSpPr>
            <p:cNvPr id="621" name="Google Shape;621;g2d1159d9fb8_2_251"/>
            <p:cNvSpPr/>
            <p:nvPr/>
          </p:nvSpPr>
          <p:spPr>
            <a:xfrm>
              <a:off x="2640" y="1657278"/>
              <a:ext cx="1740300" cy="14793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383838"/>
                </a:solidFill>
                <a:latin typeface="Arial"/>
                <a:ea typeface="Arial"/>
                <a:cs typeface="Arial"/>
                <a:sym typeface="Arial"/>
              </a:endParaRPr>
            </a:p>
          </p:txBody>
        </p:sp>
        <p:sp>
          <p:nvSpPr>
            <p:cNvPr id="622" name="Google Shape;622;g2d1159d9fb8_2_251"/>
            <p:cNvSpPr txBox="1"/>
            <p:nvPr/>
          </p:nvSpPr>
          <p:spPr>
            <a:xfrm>
              <a:off x="2640" y="1657278"/>
              <a:ext cx="1740300" cy="1479300"/>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100" b="0" i="0" u="none" strike="noStrike" cap="none">
                  <a:solidFill>
                    <a:srgbClr val="383838"/>
                  </a:solidFill>
                  <a:latin typeface="Avenir"/>
                  <a:ea typeface="Avenir"/>
                  <a:cs typeface="Avenir"/>
                  <a:sym typeface="Avenir"/>
                </a:rPr>
                <a:t>YOUR EDITOR EDITS, FINDS IMAGES AND FORMATS THE STORY.</a:t>
              </a:r>
              <a:endParaRPr sz="1400" b="0" i="0" u="none" strike="noStrike" cap="none">
                <a:solidFill>
                  <a:srgbClr val="383838"/>
                </a:solidFill>
                <a:latin typeface="Arial"/>
                <a:ea typeface="Arial"/>
                <a:cs typeface="Arial"/>
                <a:sym typeface="Arial"/>
              </a:endParaRPr>
            </a:p>
          </p:txBody>
        </p:sp>
        <p:sp>
          <p:nvSpPr>
            <p:cNvPr id="623" name="Google Shape;623;g2d1159d9fb8_2_251"/>
            <p:cNvSpPr/>
            <p:nvPr/>
          </p:nvSpPr>
          <p:spPr>
            <a:xfrm>
              <a:off x="2386761" y="265090"/>
              <a:ext cx="1061400" cy="1061400"/>
            </a:xfrm>
            <a:prstGeom prst="ellipse">
              <a:avLst/>
            </a:prstGeom>
            <a:solidFill>
              <a:srgbClr val="78909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383838"/>
                </a:solidFill>
                <a:latin typeface="Arial"/>
                <a:ea typeface="Arial"/>
                <a:cs typeface="Arial"/>
                <a:sym typeface="Arial"/>
              </a:endParaRPr>
            </a:p>
          </p:txBody>
        </p:sp>
        <p:sp>
          <p:nvSpPr>
            <p:cNvPr id="624" name="Google Shape;624;g2d1159d9fb8_2_251"/>
            <p:cNvSpPr/>
            <p:nvPr/>
          </p:nvSpPr>
          <p:spPr>
            <a:xfrm>
              <a:off x="2612992" y="491321"/>
              <a:ext cx="609000" cy="609000"/>
            </a:xfrm>
            <a:prstGeom prst="rect">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383838"/>
                </a:solidFill>
                <a:latin typeface="Arial"/>
                <a:ea typeface="Arial"/>
                <a:cs typeface="Arial"/>
                <a:sym typeface="Arial"/>
              </a:endParaRPr>
            </a:p>
          </p:txBody>
        </p:sp>
        <p:sp>
          <p:nvSpPr>
            <p:cNvPr id="625" name="Google Shape;625;g2d1159d9fb8_2_251"/>
            <p:cNvSpPr/>
            <p:nvPr/>
          </p:nvSpPr>
          <p:spPr>
            <a:xfrm>
              <a:off x="2047416" y="1657278"/>
              <a:ext cx="1740300" cy="14793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383838"/>
                </a:solidFill>
                <a:latin typeface="Arial"/>
                <a:ea typeface="Arial"/>
                <a:cs typeface="Arial"/>
                <a:sym typeface="Arial"/>
              </a:endParaRPr>
            </a:p>
          </p:txBody>
        </p:sp>
        <p:sp>
          <p:nvSpPr>
            <p:cNvPr id="626" name="Google Shape;626;g2d1159d9fb8_2_251"/>
            <p:cNvSpPr txBox="1"/>
            <p:nvPr/>
          </p:nvSpPr>
          <p:spPr>
            <a:xfrm>
              <a:off x="2047416" y="1657278"/>
              <a:ext cx="1740300" cy="1479300"/>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100" b="0" i="0" u="none" strike="noStrike" cap="none">
                  <a:solidFill>
                    <a:srgbClr val="383838"/>
                  </a:solidFill>
                  <a:latin typeface="Avenir"/>
                  <a:ea typeface="Avenir"/>
                  <a:cs typeface="Avenir"/>
                  <a:sym typeface="Avenir"/>
                </a:rPr>
                <a:t>THEN HE OR SHE SENDS IT BACK TO YOU WITH QUESTIONS AND CHANGES (THIS TYPICALLY TAKES A FEW ITERATIONS AND INCLUDES A SENIOR EDITOR AND COPY EDITOR’S REVIEW).</a:t>
              </a:r>
              <a:endParaRPr sz="1400" b="0" i="0" u="none" strike="noStrike" cap="none">
                <a:solidFill>
                  <a:srgbClr val="383838"/>
                </a:solidFill>
                <a:latin typeface="Arial"/>
                <a:ea typeface="Arial"/>
                <a:cs typeface="Arial"/>
                <a:sym typeface="Arial"/>
              </a:endParaRPr>
            </a:p>
          </p:txBody>
        </p:sp>
        <p:sp>
          <p:nvSpPr>
            <p:cNvPr id="627" name="Google Shape;627;g2d1159d9fb8_2_251"/>
            <p:cNvSpPr/>
            <p:nvPr/>
          </p:nvSpPr>
          <p:spPr>
            <a:xfrm>
              <a:off x="4431537" y="265090"/>
              <a:ext cx="1061400" cy="1061400"/>
            </a:xfrm>
            <a:prstGeom prst="ellipse">
              <a:avLst/>
            </a:prstGeom>
            <a:solidFill>
              <a:srgbClr val="38383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383838"/>
                </a:solidFill>
                <a:latin typeface="Arial"/>
                <a:ea typeface="Arial"/>
                <a:cs typeface="Arial"/>
                <a:sym typeface="Arial"/>
              </a:endParaRPr>
            </a:p>
          </p:txBody>
        </p:sp>
        <p:sp>
          <p:nvSpPr>
            <p:cNvPr id="628" name="Google Shape;628;g2d1159d9fb8_2_251"/>
            <p:cNvSpPr/>
            <p:nvPr/>
          </p:nvSpPr>
          <p:spPr>
            <a:xfrm>
              <a:off x="4657767" y="491321"/>
              <a:ext cx="609000" cy="609000"/>
            </a:xfrm>
            <a:prstGeom prst="rect">
              <a:avLst/>
            </a:prstGeom>
            <a:blipFill rotWithShape="1">
              <a:blip r:embed="rId5">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383838"/>
                </a:solidFill>
                <a:latin typeface="Arial"/>
                <a:ea typeface="Arial"/>
                <a:cs typeface="Arial"/>
                <a:sym typeface="Arial"/>
              </a:endParaRPr>
            </a:p>
          </p:txBody>
        </p:sp>
        <p:sp>
          <p:nvSpPr>
            <p:cNvPr id="629" name="Google Shape;629;g2d1159d9fb8_2_251"/>
            <p:cNvSpPr/>
            <p:nvPr/>
          </p:nvSpPr>
          <p:spPr>
            <a:xfrm>
              <a:off x="4092191" y="1657278"/>
              <a:ext cx="1740300" cy="14793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383838"/>
                </a:solidFill>
                <a:latin typeface="Arial"/>
                <a:ea typeface="Arial"/>
                <a:cs typeface="Arial"/>
                <a:sym typeface="Arial"/>
              </a:endParaRPr>
            </a:p>
          </p:txBody>
        </p:sp>
        <p:sp>
          <p:nvSpPr>
            <p:cNvPr id="630" name="Google Shape;630;g2d1159d9fb8_2_251"/>
            <p:cNvSpPr txBox="1"/>
            <p:nvPr/>
          </p:nvSpPr>
          <p:spPr>
            <a:xfrm>
              <a:off x="4092191" y="1657278"/>
              <a:ext cx="1740300" cy="1479300"/>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100" b="0" i="0" u="none" strike="noStrike" cap="none">
                  <a:solidFill>
                    <a:srgbClr val="383838"/>
                  </a:solidFill>
                  <a:latin typeface="Avenir"/>
                  <a:ea typeface="Avenir"/>
                  <a:cs typeface="Avenir"/>
                  <a:sym typeface="Avenir"/>
                </a:rPr>
                <a:t>ONCE YOU APPROVE THE STORY, WE PUBLISH IT ON OUR SITE.</a:t>
              </a:r>
              <a:endParaRPr sz="1400" b="0" i="0" u="none" strike="noStrike" cap="none">
                <a:solidFill>
                  <a:srgbClr val="383838"/>
                </a:solidFill>
                <a:latin typeface="Arial"/>
                <a:ea typeface="Arial"/>
                <a:cs typeface="Arial"/>
                <a:sym typeface="Arial"/>
              </a:endParaRPr>
            </a:p>
          </p:txBody>
        </p:sp>
        <p:sp>
          <p:nvSpPr>
            <p:cNvPr id="631" name="Google Shape;631;g2d1159d9fb8_2_251"/>
            <p:cNvSpPr/>
            <p:nvPr/>
          </p:nvSpPr>
          <p:spPr>
            <a:xfrm>
              <a:off x="6476312" y="265090"/>
              <a:ext cx="1061400" cy="1061400"/>
            </a:xfrm>
            <a:prstGeom prst="ellipse">
              <a:avLst/>
            </a:prstGeom>
            <a:solidFill>
              <a:srgbClr val="D8352A"/>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383838"/>
                </a:solidFill>
                <a:latin typeface="Arial"/>
                <a:ea typeface="Arial"/>
                <a:cs typeface="Arial"/>
                <a:sym typeface="Arial"/>
              </a:endParaRPr>
            </a:p>
          </p:txBody>
        </p:sp>
        <p:sp>
          <p:nvSpPr>
            <p:cNvPr id="632" name="Google Shape;632;g2d1159d9fb8_2_251"/>
            <p:cNvSpPr/>
            <p:nvPr/>
          </p:nvSpPr>
          <p:spPr>
            <a:xfrm>
              <a:off x="6702543" y="491321"/>
              <a:ext cx="609000" cy="609000"/>
            </a:xfrm>
            <a:prstGeom prst="rect">
              <a:avLst/>
            </a:prstGeom>
            <a:blipFill rotWithShape="1">
              <a:blip r:embed="rId6">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383838"/>
                </a:solidFill>
                <a:latin typeface="Arial"/>
                <a:ea typeface="Arial"/>
                <a:cs typeface="Arial"/>
                <a:sym typeface="Arial"/>
              </a:endParaRPr>
            </a:p>
          </p:txBody>
        </p:sp>
        <p:sp>
          <p:nvSpPr>
            <p:cNvPr id="633" name="Google Shape;633;g2d1159d9fb8_2_251"/>
            <p:cNvSpPr/>
            <p:nvPr/>
          </p:nvSpPr>
          <p:spPr>
            <a:xfrm>
              <a:off x="6136966" y="1657278"/>
              <a:ext cx="1740300" cy="14793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383838"/>
                </a:solidFill>
                <a:latin typeface="Arial"/>
                <a:ea typeface="Arial"/>
                <a:cs typeface="Arial"/>
                <a:sym typeface="Arial"/>
              </a:endParaRPr>
            </a:p>
          </p:txBody>
        </p:sp>
        <p:sp>
          <p:nvSpPr>
            <p:cNvPr id="634" name="Google Shape;634;g2d1159d9fb8_2_251"/>
            <p:cNvSpPr txBox="1"/>
            <p:nvPr/>
          </p:nvSpPr>
          <p:spPr>
            <a:xfrm>
              <a:off x="6136966" y="1657278"/>
              <a:ext cx="1740300" cy="1479300"/>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100" b="0" i="0" u="none" strike="noStrike" cap="none">
                  <a:solidFill>
                    <a:srgbClr val="383838"/>
                  </a:solidFill>
                  <a:latin typeface="Avenir"/>
                  <a:ea typeface="Avenir"/>
                  <a:cs typeface="Avenir"/>
                  <a:sym typeface="Avenir"/>
                </a:rPr>
                <a:t>WE THEN SHARE IT WITH OUR REPUBLISHERS FOR ADDITIONAL MEDIA PICKUP, HELPING YOUR STORY REACH AS MANY READERS AS POSSIBLE.</a:t>
              </a:r>
              <a:endParaRPr sz="1400" b="0" i="0" u="none" strike="noStrike" cap="none">
                <a:solidFill>
                  <a:srgbClr val="383838"/>
                </a:solidFill>
                <a:latin typeface="Arial"/>
                <a:ea typeface="Arial"/>
                <a:cs typeface="Arial"/>
                <a:sym typeface="Arial"/>
              </a:endParaRPr>
            </a:p>
          </p:txBody>
        </p:sp>
      </p:grpSp>
      <p:sp>
        <p:nvSpPr>
          <p:cNvPr id="635" name="Google Shape;635;g2d1159d9fb8_2_251"/>
          <p:cNvSpPr txBox="1"/>
          <p:nvPr/>
        </p:nvSpPr>
        <p:spPr>
          <a:xfrm>
            <a:off x="0" y="87923"/>
            <a:ext cx="5328000" cy="1013400"/>
          </a:xfrm>
          <a:prstGeom prst="rect">
            <a:avLst/>
          </a:prstGeom>
          <a:noFill/>
          <a:ln>
            <a:noFill/>
          </a:ln>
        </p:spPr>
        <p:txBody>
          <a:bodyPr spcFirstLastPara="1" wrap="square" lIns="91425" tIns="91425" rIns="91425" bIns="91425" anchor="b" anchorCtr="0">
            <a:noAutofit/>
          </a:bodyPr>
          <a:lstStyle/>
          <a:p>
            <a:pPr marL="0" marR="0" lvl="0" indent="0" algn="ctr" rtl="0">
              <a:lnSpc>
                <a:spcPct val="100000"/>
              </a:lnSpc>
              <a:spcBef>
                <a:spcPts val="0"/>
              </a:spcBef>
              <a:spcAft>
                <a:spcPts val="600"/>
              </a:spcAft>
              <a:buClr>
                <a:srgbClr val="000000"/>
              </a:buClr>
              <a:buSzPts val="3600"/>
              <a:buFont typeface="Arial"/>
              <a:buNone/>
            </a:pPr>
            <a:r>
              <a:rPr lang="en-US" sz="3200" b="1" i="0" u="none" strike="noStrike" cap="none">
                <a:solidFill>
                  <a:srgbClr val="383838"/>
                </a:solidFill>
                <a:latin typeface="Montserrat"/>
                <a:ea typeface="Montserrat"/>
                <a:cs typeface="Montserrat"/>
                <a:sym typeface="Montserrat"/>
              </a:rPr>
              <a:t>Life cycle of a story</a:t>
            </a:r>
            <a:endParaRPr sz="3200" b="0" i="0" u="none" strike="noStrike" cap="none">
              <a:solidFill>
                <a:srgbClr val="383838"/>
              </a:solidFill>
              <a:latin typeface="Arial"/>
              <a:ea typeface="Arial"/>
              <a:cs typeface="Arial"/>
              <a:sym typeface="Arial"/>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639"/>
        <p:cNvGrpSpPr/>
        <p:nvPr/>
      </p:nvGrpSpPr>
      <p:grpSpPr>
        <a:xfrm>
          <a:off x="0" y="0"/>
          <a:ext cx="0" cy="0"/>
          <a:chOff x="0" y="0"/>
          <a:chExt cx="0" cy="0"/>
        </a:xfrm>
      </p:grpSpPr>
      <p:pic>
        <p:nvPicPr>
          <p:cNvPr id="640" name="Google Shape;640;g2d1159d9fb8_0_0">
            <a:hlinkClick r:id="rId3"/>
          </p:cNvPr>
          <p:cNvPicPr preferRelativeResize="0"/>
          <p:nvPr/>
        </p:nvPicPr>
        <p:blipFill rotWithShape="1">
          <a:blip r:embed="rId4">
            <a:alphaModFix/>
          </a:blip>
          <a:srcRect/>
          <a:stretch/>
        </p:blipFill>
        <p:spPr>
          <a:xfrm>
            <a:off x="152400" y="554825"/>
            <a:ext cx="8839198" cy="3726631"/>
          </a:xfrm>
          <a:prstGeom prst="rect">
            <a:avLst/>
          </a:prstGeom>
          <a:noFill/>
          <a:ln w="9525" cap="flat" cmpd="sng">
            <a:solidFill>
              <a:srgbClr val="595959"/>
            </a:solidFill>
            <a:prstDash val="solid"/>
            <a:round/>
            <a:headEnd type="none" w="sm" len="sm"/>
            <a:tailEnd type="none" w="sm" len="sm"/>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441"/>
        <p:cNvGrpSpPr/>
        <p:nvPr/>
      </p:nvGrpSpPr>
      <p:grpSpPr>
        <a:xfrm>
          <a:off x="0" y="0"/>
          <a:ext cx="0" cy="0"/>
          <a:chOff x="0" y="0"/>
          <a:chExt cx="0" cy="0"/>
        </a:xfrm>
      </p:grpSpPr>
      <p:pic>
        <p:nvPicPr>
          <p:cNvPr id="442" name="Google Shape;442;p3"/>
          <p:cNvPicPr preferRelativeResize="0"/>
          <p:nvPr/>
        </p:nvPicPr>
        <p:blipFill rotWithShape="1">
          <a:blip r:embed="rId3">
            <a:alphaModFix/>
          </a:blip>
          <a:srcRect/>
          <a:stretch/>
        </p:blipFill>
        <p:spPr>
          <a:xfrm>
            <a:off x="7792278" y="0"/>
            <a:ext cx="1351722" cy="1351722"/>
          </a:xfrm>
          <a:prstGeom prst="rect">
            <a:avLst/>
          </a:prstGeom>
          <a:noFill/>
          <a:ln>
            <a:noFill/>
          </a:ln>
        </p:spPr>
      </p:pic>
      <p:sp>
        <p:nvSpPr>
          <p:cNvPr id="443" name="Google Shape;443;p3"/>
          <p:cNvSpPr txBox="1"/>
          <p:nvPr/>
        </p:nvSpPr>
        <p:spPr>
          <a:xfrm>
            <a:off x="145075" y="665925"/>
            <a:ext cx="4299600" cy="2035200"/>
          </a:xfrm>
          <a:prstGeom prst="rect">
            <a:avLst/>
          </a:prstGeom>
          <a:noFill/>
          <a:ln>
            <a:noFill/>
          </a:ln>
        </p:spPr>
        <p:txBody>
          <a:bodyPr spcFirstLastPara="1" wrap="square" lIns="91425" tIns="91425" rIns="91425" bIns="91425" anchor="b" anchorCtr="0">
            <a:normAutofit/>
          </a:bodyPr>
          <a:lstStyle/>
          <a:p>
            <a:pPr marL="0" marR="0" lvl="0" indent="0" algn="ctr" rtl="0">
              <a:lnSpc>
                <a:spcPct val="100000"/>
              </a:lnSpc>
              <a:spcBef>
                <a:spcPts val="0"/>
              </a:spcBef>
              <a:spcAft>
                <a:spcPts val="600"/>
              </a:spcAft>
              <a:buClr>
                <a:srgbClr val="000000"/>
              </a:buClr>
              <a:buSzPts val="4200"/>
              <a:buFont typeface="Arial"/>
              <a:buNone/>
            </a:pPr>
            <a:r>
              <a:rPr lang="en-US" sz="3600" b="1" i="0" u="none" strike="noStrike" cap="none">
                <a:solidFill>
                  <a:srgbClr val="FFFFFF"/>
                </a:solidFill>
                <a:latin typeface="Montserrat"/>
                <a:ea typeface="Montserrat"/>
                <a:cs typeface="Montserrat"/>
                <a:sym typeface="Montserrat"/>
              </a:rPr>
              <a:t>Our stories + editorial model</a:t>
            </a:r>
            <a:endParaRPr sz="3600" b="1" i="0" u="none" strike="noStrike" cap="none">
              <a:solidFill>
                <a:srgbClr val="FFFFFF"/>
              </a:solidFill>
              <a:latin typeface="Montserrat"/>
              <a:ea typeface="Montserrat"/>
              <a:cs typeface="Montserrat"/>
              <a:sym typeface="Montserrat"/>
            </a:endParaRPr>
          </a:p>
        </p:txBody>
      </p:sp>
      <p:sp>
        <p:nvSpPr>
          <p:cNvPr id="444" name="Google Shape;444;p3"/>
          <p:cNvSpPr/>
          <p:nvPr/>
        </p:nvSpPr>
        <p:spPr>
          <a:xfrm>
            <a:off x="4823725" y="449875"/>
            <a:ext cx="3633600" cy="45096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500"/>
              <a:buFont typeface="Arial"/>
              <a:buNone/>
            </a:pPr>
            <a:r>
              <a:rPr lang="en-US" sz="1500" b="0" i="0" u="none" strike="noStrike" cap="none">
                <a:solidFill>
                  <a:srgbClr val="000000"/>
                </a:solidFill>
                <a:latin typeface="Avenir"/>
                <a:ea typeface="Avenir"/>
                <a:cs typeface="Avenir"/>
                <a:sym typeface="Avenir"/>
              </a:rPr>
              <a:t>Written by </a:t>
            </a:r>
            <a:r>
              <a:rPr lang="en-US" sz="1500" b="1" i="0" u="none" strike="noStrike" cap="none">
                <a:solidFill>
                  <a:srgbClr val="000000"/>
                </a:solidFill>
                <a:latin typeface="Avenir"/>
                <a:ea typeface="Avenir"/>
                <a:cs typeface="Avenir"/>
                <a:sym typeface="Avenir"/>
              </a:rPr>
              <a:t>academic experts, </a:t>
            </a:r>
            <a:r>
              <a:rPr lang="en-US" sz="1500" b="0" i="0" u="none" strike="noStrike" cap="none">
                <a:solidFill>
                  <a:srgbClr val="000000"/>
                </a:solidFill>
                <a:latin typeface="Avenir"/>
                <a:ea typeface="Avenir"/>
                <a:cs typeface="Avenir"/>
                <a:sym typeface="Avenir"/>
              </a:rPr>
              <a:t>edited </a:t>
            </a:r>
            <a:endParaRPr sz="1500" b="0" i="0" u="none" strike="noStrike" cap="none">
              <a:solidFill>
                <a:srgbClr val="000000"/>
              </a:solidFill>
              <a:latin typeface="Avenir"/>
              <a:ea typeface="Avenir"/>
              <a:cs typeface="Avenir"/>
              <a:sym typeface="Avenir"/>
            </a:endParaRPr>
          </a:p>
          <a:p>
            <a:pPr marL="0" marR="0" lvl="0" indent="0" algn="l" rtl="0">
              <a:lnSpc>
                <a:spcPct val="100000"/>
              </a:lnSpc>
              <a:spcBef>
                <a:spcPts val="0"/>
              </a:spcBef>
              <a:spcAft>
                <a:spcPts val="0"/>
              </a:spcAft>
              <a:buClr>
                <a:srgbClr val="000000"/>
              </a:buClr>
              <a:buSzPts val="1500"/>
              <a:buFont typeface="Arial"/>
              <a:buNone/>
            </a:pPr>
            <a:r>
              <a:rPr lang="en-US" sz="1500" b="0" i="0" u="none" strike="noStrike" cap="none">
                <a:solidFill>
                  <a:srgbClr val="000000"/>
                </a:solidFill>
                <a:latin typeface="Avenir"/>
                <a:ea typeface="Avenir"/>
                <a:cs typeface="Avenir"/>
                <a:sym typeface="Avenir"/>
              </a:rPr>
              <a:t>by </a:t>
            </a:r>
            <a:r>
              <a:rPr lang="en-US" sz="1500" b="1" i="0" u="none" strike="noStrike" cap="none">
                <a:solidFill>
                  <a:srgbClr val="000000"/>
                </a:solidFill>
                <a:latin typeface="Avenir"/>
                <a:ea typeface="Avenir"/>
                <a:cs typeface="Avenir"/>
                <a:sym typeface="Avenir"/>
              </a:rPr>
              <a:t>journalists, </a:t>
            </a:r>
            <a:r>
              <a:rPr lang="en-US" sz="1500" b="0" i="0" u="none" strike="noStrike" cap="none">
                <a:solidFill>
                  <a:srgbClr val="000000"/>
                </a:solidFill>
                <a:latin typeface="Avenir"/>
                <a:ea typeface="Avenir"/>
                <a:cs typeface="Avenir"/>
                <a:sym typeface="Avenir"/>
              </a:rPr>
              <a:t>for the </a:t>
            </a:r>
            <a:r>
              <a:rPr lang="en-US" sz="1500" b="1" i="0" u="none" strike="noStrike" cap="none">
                <a:solidFill>
                  <a:srgbClr val="000000"/>
                </a:solidFill>
                <a:latin typeface="Avenir"/>
                <a:ea typeface="Avenir"/>
                <a:cs typeface="Avenir"/>
                <a:sym typeface="Avenir"/>
              </a:rPr>
              <a:t>general public</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500"/>
              <a:buFont typeface="Arial"/>
              <a:buNone/>
            </a:pPr>
            <a:br>
              <a:rPr lang="en-US" sz="1500" b="0" i="0" u="none" strike="noStrike" cap="none">
                <a:solidFill>
                  <a:srgbClr val="000000"/>
                </a:solidFill>
                <a:latin typeface="Avenir"/>
                <a:ea typeface="Avenir"/>
                <a:cs typeface="Avenir"/>
                <a:sym typeface="Avenir"/>
              </a:rPr>
            </a:br>
            <a:r>
              <a:rPr lang="en-US" sz="1500" b="0" i="0" u="none" strike="noStrike" cap="none">
                <a:solidFill>
                  <a:srgbClr val="000000"/>
                </a:solidFill>
                <a:latin typeface="Avenir"/>
                <a:ea typeface="Avenir"/>
                <a:cs typeface="Avenir"/>
                <a:sym typeface="Avenir"/>
              </a:rPr>
              <a:t>Experts write </a:t>
            </a:r>
            <a:r>
              <a:rPr lang="en-US" sz="1500" b="1" i="0" u="none" strike="noStrike" cap="none">
                <a:solidFill>
                  <a:srgbClr val="000000"/>
                </a:solidFill>
                <a:latin typeface="Avenir"/>
                <a:ea typeface="Avenir"/>
                <a:cs typeface="Avenir"/>
                <a:sym typeface="Avenir"/>
              </a:rPr>
              <a:t>explanatory journalism</a:t>
            </a:r>
            <a:r>
              <a:rPr lang="en-US" sz="1500" b="0" i="0" u="none" strike="noStrike" cap="none">
                <a:solidFill>
                  <a:srgbClr val="000000"/>
                </a:solidFill>
                <a:latin typeface="Avenir"/>
                <a:ea typeface="Avenir"/>
                <a:cs typeface="Avenir"/>
                <a:sym typeface="Avenir"/>
              </a:rPr>
              <a:t> pieces (</a:t>
            </a:r>
            <a:r>
              <a:rPr lang="en-US" sz="1500" b="1" i="0" u="none" strike="noStrike" cap="none">
                <a:solidFill>
                  <a:srgbClr val="000000"/>
                </a:solidFill>
                <a:latin typeface="Avenir"/>
                <a:ea typeface="Avenir"/>
                <a:cs typeface="Avenir"/>
                <a:sym typeface="Avenir"/>
              </a:rPr>
              <a:t>not op-eds)</a:t>
            </a:r>
            <a:r>
              <a:rPr lang="en-US" sz="1500" b="0" i="0" u="none" strike="noStrike" cap="none">
                <a:solidFill>
                  <a:srgbClr val="000000"/>
                </a:solidFill>
                <a:latin typeface="Avenir"/>
                <a:ea typeface="Avenir"/>
                <a:cs typeface="Avenir"/>
                <a:sym typeface="Avenir"/>
              </a:rPr>
              <a:t> within their area of expertise.</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500"/>
              <a:buFont typeface="Arial"/>
              <a:buNone/>
            </a:pPr>
            <a:br>
              <a:rPr lang="en-US" sz="1500" b="0" i="0" u="none" strike="noStrike" cap="none">
                <a:solidFill>
                  <a:srgbClr val="000000"/>
                </a:solidFill>
                <a:latin typeface="Avenir"/>
                <a:ea typeface="Avenir"/>
                <a:cs typeface="Avenir"/>
                <a:sym typeface="Avenir"/>
              </a:rPr>
            </a:br>
            <a:r>
              <a:rPr lang="en-US" sz="1500" b="0" i="0" u="none" strike="noStrike" cap="none">
                <a:solidFill>
                  <a:srgbClr val="000000"/>
                </a:solidFill>
                <a:latin typeface="Avenir"/>
                <a:ea typeface="Avenir"/>
                <a:cs typeface="Avenir"/>
                <a:sym typeface="Avenir"/>
              </a:rPr>
              <a:t>Editors assign, help frame and edit stories, providing authors with the skills to </a:t>
            </a:r>
            <a:r>
              <a:rPr lang="en-US" sz="1500" b="1" i="0" u="none" strike="noStrike" cap="none">
                <a:solidFill>
                  <a:srgbClr val="000000"/>
                </a:solidFill>
                <a:latin typeface="Avenir"/>
                <a:ea typeface="Avenir"/>
                <a:cs typeface="Avenir"/>
                <a:sym typeface="Avenir"/>
              </a:rPr>
              <a:t>bring their expertise to a wider audience</a:t>
            </a:r>
            <a:r>
              <a:rPr lang="en-US" sz="1500" b="0" i="0" u="none" strike="noStrike" cap="none">
                <a:solidFill>
                  <a:srgbClr val="000000"/>
                </a:solidFill>
                <a:latin typeface="Avenir"/>
                <a:ea typeface="Avenir"/>
                <a:cs typeface="Avenir"/>
                <a:sym typeface="Avenir"/>
              </a:rPr>
              <a:t>.</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500"/>
              <a:buFont typeface="Arial"/>
              <a:buNone/>
            </a:pPr>
            <a:br>
              <a:rPr lang="en-US" sz="1500" b="0" i="0" u="none" strike="noStrike" cap="none">
                <a:solidFill>
                  <a:srgbClr val="000000"/>
                </a:solidFill>
                <a:latin typeface="Avenir"/>
                <a:ea typeface="Avenir"/>
                <a:cs typeface="Avenir"/>
                <a:sym typeface="Avenir"/>
              </a:rPr>
            </a:br>
            <a:r>
              <a:rPr lang="en-US" sz="1500" b="0" i="0" u="none" strike="noStrike" cap="none">
                <a:solidFill>
                  <a:srgbClr val="000000"/>
                </a:solidFill>
                <a:latin typeface="Avenir"/>
                <a:ea typeface="Avenir"/>
                <a:cs typeface="Avenir"/>
                <a:sym typeface="Avenir"/>
              </a:rPr>
              <a:t>Articles are </a:t>
            </a:r>
            <a:r>
              <a:rPr lang="en-US" sz="1500" b="1" i="0" u="none" strike="noStrike" cap="none">
                <a:solidFill>
                  <a:srgbClr val="000000"/>
                </a:solidFill>
                <a:latin typeface="Avenir"/>
                <a:ea typeface="Avenir"/>
                <a:cs typeface="Avenir"/>
                <a:sym typeface="Avenir"/>
              </a:rPr>
              <a:t>free to read and free to republish</a:t>
            </a:r>
            <a:r>
              <a:rPr lang="en-US" sz="1500" b="0" i="0" u="none" strike="noStrike" cap="none">
                <a:solidFill>
                  <a:srgbClr val="000000"/>
                </a:solidFill>
                <a:latin typeface="Avenir"/>
                <a:ea typeface="Avenir"/>
                <a:cs typeface="Avenir"/>
                <a:sym typeface="Avenir"/>
              </a:rPr>
              <a:t> through a Creative Commons license.</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500"/>
              <a:buFont typeface="Arial"/>
              <a:buNone/>
            </a:pPr>
            <a:br>
              <a:rPr lang="en-US" sz="1500" b="0" i="0" u="none" strike="noStrike" cap="none">
                <a:solidFill>
                  <a:srgbClr val="000000"/>
                </a:solidFill>
                <a:latin typeface="Avenir"/>
                <a:ea typeface="Avenir"/>
                <a:cs typeface="Avenir"/>
                <a:sym typeface="Avenir"/>
              </a:rPr>
            </a:br>
            <a:r>
              <a:rPr lang="en-US" sz="1500" b="0" i="0" u="none" strike="noStrike" cap="none">
                <a:solidFill>
                  <a:srgbClr val="000000"/>
                </a:solidFill>
                <a:latin typeface="Avenir"/>
                <a:ea typeface="Avenir"/>
                <a:cs typeface="Avenir"/>
                <a:sym typeface="Avenir"/>
              </a:rPr>
              <a:t>In 2023, our stories </a:t>
            </a:r>
            <a:r>
              <a:rPr lang="en-US" sz="1500" b="1" i="0" u="none" strike="noStrike" cap="none">
                <a:solidFill>
                  <a:srgbClr val="000000"/>
                </a:solidFill>
                <a:latin typeface="Avenir"/>
                <a:ea typeface="Avenir"/>
                <a:cs typeface="Avenir"/>
                <a:sym typeface="Avenir"/>
              </a:rPr>
              <a:t>averaged 14 million monthly pageviews.</a:t>
            </a:r>
            <a:endParaRPr sz="1500" b="1" i="0" u="none" strike="noStrike" cap="none">
              <a:solidFill>
                <a:srgbClr val="000000"/>
              </a:solidFill>
              <a:latin typeface="Avenir"/>
              <a:ea typeface="Avenir"/>
              <a:cs typeface="Avenir"/>
              <a:sym typeface="Avenir"/>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48509E"/>
        </a:solidFill>
        <a:effectLst/>
      </p:bgPr>
    </p:bg>
    <p:spTree>
      <p:nvGrpSpPr>
        <p:cNvPr id="1" name="Shape 448"/>
        <p:cNvGrpSpPr/>
        <p:nvPr/>
      </p:nvGrpSpPr>
      <p:grpSpPr>
        <a:xfrm>
          <a:off x="0" y="0"/>
          <a:ext cx="0" cy="0"/>
          <a:chOff x="0" y="0"/>
          <a:chExt cx="0" cy="0"/>
        </a:xfrm>
      </p:grpSpPr>
      <p:pic>
        <p:nvPicPr>
          <p:cNvPr id="449" name="Google Shape;449;g2d1159d9fb8_2_212"/>
          <p:cNvPicPr preferRelativeResize="0"/>
          <p:nvPr/>
        </p:nvPicPr>
        <p:blipFill rotWithShape="1">
          <a:blip r:embed="rId3">
            <a:alphaModFix/>
          </a:blip>
          <a:srcRect/>
          <a:stretch/>
        </p:blipFill>
        <p:spPr>
          <a:xfrm>
            <a:off x="7792278" y="0"/>
            <a:ext cx="1351723" cy="1351723"/>
          </a:xfrm>
          <a:prstGeom prst="rect">
            <a:avLst/>
          </a:prstGeom>
          <a:noFill/>
          <a:ln>
            <a:noFill/>
          </a:ln>
        </p:spPr>
      </p:pic>
      <p:sp>
        <p:nvSpPr>
          <p:cNvPr id="450" name="Google Shape;450;g2d1159d9fb8_2_212"/>
          <p:cNvSpPr txBox="1"/>
          <p:nvPr/>
        </p:nvSpPr>
        <p:spPr>
          <a:xfrm>
            <a:off x="114697" y="1859974"/>
            <a:ext cx="4045200" cy="889500"/>
          </a:xfrm>
          <a:prstGeom prst="rect">
            <a:avLst/>
          </a:prstGeom>
          <a:noFill/>
          <a:ln>
            <a:noFill/>
          </a:ln>
        </p:spPr>
        <p:txBody>
          <a:bodyPr spcFirstLastPara="1" wrap="square" lIns="91425" tIns="91425" rIns="91425" bIns="91425" anchor="b" anchorCtr="0">
            <a:noAutofit/>
          </a:bodyPr>
          <a:lstStyle/>
          <a:p>
            <a:pPr marL="0" marR="0" lvl="0" indent="0" algn="ctr" rtl="0">
              <a:lnSpc>
                <a:spcPct val="100000"/>
              </a:lnSpc>
              <a:spcBef>
                <a:spcPts val="600"/>
              </a:spcBef>
              <a:spcAft>
                <a:spcPts val="600"/>
              </a:spcAft>
              <a:buClr>
                <a:srgbClr val="000000"/>
              </a:buClr>
              <a:buSzPts val="4200"/>
              <a:buFont typeface="Arial"/>
              <a:buNone/>
            </a:pPr>
            <a:r>
              <a:rPr lang="en-US" sz="3000" b="1" i="0" u="none" strike="noStrike" cap="none">
                <a:solidFill>
                  <a:srgbClr val="FFFFFF"/>
                </a:solidFill>
                <a:latin typeface="Montserrat"/>
                <a:ea typeface="Montserrat"/>
                <a:cs typeface="Montserrat"/>
                <a:sym typeface="Montserrat"/>
              </a:rPr>
              <a:t>The basics</a:t>
            </a:r>
            <a:endParaRPr sz="3000" b="0" i="0" u="none" strike="noStrike" cap="none">
              <a:solidFill>
                <a:srgbClr val="000000"/>
              </a:solidFill>
              <a:latin typeface="Arial"/>
              <a:ea typeface="Arial"/>
              <a:cs typeface="Arial"/>
              <a:sym typeface="Arial"/>
            </a:endParaRPr>
          </a:p>
        </p:txBody>
      </p:sp>
      <p:sp>
        <p:nvSpPr>
          <p:cNvPr id="451" name="Google Shape;451;g2d1159d9fb8_2_212"/>
          <p:cNvSpPr/>
          <p:nvPr/>
        </p:nvSpPr>
        <p:spPr>
          <a:xfrm>
            <a:off x="4793475" y="678896"/>
            <a:ext cx="3907200" cy="37857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700"/>
              <a:buFont typeface="Arial"/>
              <a:buNone/>
            </a:pPr>
            <a:r>
              <a:rPr lang="en-US" sz="1700" b="0" i="0" u="none" strike="noStrike" cap="none">
                <a:solidFill>
                  <a:srgbClr val="000000"/>
                </a:solidFill>
                <a:latin typeface="Avenir"/>
                <a:ea typeface="Avenir"/>
                <a:cs typeface="Avenir"/>
                <a:sym typeface="Avenir"/>
              </a:rPr>
              <a:t>We publish 40-60 stories a week</a:t>
            </a:r>
            <a:endParaRPr sz="1700" b="0" i="0" u="none" strike="noStrike" cap="none">
              <a:solidFill>
                <a:srgbClr val="000000"/>
              </a:solidFill>
              <a:latin typeface="Avenir"/>
              <a:ea typeface="Avenir"/>
              <a:cs typeface="Avenir"/>
              <a:sym typeface="Avenir"/>
            </a:endParaRPr>
          </a:p>
          <a:p>
            <a:pPr marL="0" marR="0" lvl="0" indent="0" algn="l" rtl="0">
              <a:lnSpc>
                <a:spcPct val="100000"/>
              </a:lnSpc>
              <a:spcBef>
                <a:spcPts val="0"/>
              </a:spcBef>
              <a:spcAft>
                <a:spcPts val="0"/>
              </a:spcAft>
              <a:buClr>
                <a:srgbClr val="000000"/>
              </a:buClr>
              <a:buSzPts val="1700"/>
              <a:buFont typeface="Arial"/>
              <a:buNone/>
            </a:pPr>
            <a:endParaRPr sz="1700" b="0" i="0" u="none" strike="noStrike" cap="none">
              <a:solidFill>
                <a:srgbClr val="000000"/>
              </a:solidFill>
              <a:latin typeface="Avenir"/>
              <a:ea typeface="Avenir"/>
              <a:cs typeface="Avenir"/>
              <a:sym typeface="Avenir"/>
            </a:endParaRPr>
          </a:p>
          <a:p>
            <a:pPr marL="0" marR="0" lvl="0" indent="0" algn="l" rtl="0">
              <a:lnSpc>
                <a:spcPct val="100000"/>
              </a:lnSpc>
              <a:spcBef>
                <a:spcPts val="0"/>
              </a:spcBef>
              <a:spcAft>
                <a:spcPts val="0"/>
              </a:spcAft>
              <a:buClr>
                <a:srgbClr val="000000"/>
              </a:buClr>
              <a:buSzPts val="1700"/>
              <a:buFont typeface="Arial"/>
              <a:buNone/>
            </a:pPr>
            <a:r>
              <a:rPr lang="en-US" sz="1700" b="0" i="0" u="none" strike="noStrike" cap="none">
                <a:solidFill>
                  <a:srgbClr val="000000"/>
                </a:solidFill>
                <a:latin typeface="Avenir"/>
                <a:ea typeface="Avenir"/>
                <a:cs typeface="Avenir"/>
                <a:sym typeface="Avenir"/>
              </a:rPr>
              <a:t>Stories are 600-1,000 words in length, some even shorter</a:t>
            </a:r>
            <a:br>
              <a:rPr lang="en-US" sz="1700" b="0" i="0" u="none" strike="noStrike" cap="none">
                <a:solidFill>
                  <a:srgbClr val="000000"/>
                </a:solidFill>
                <a:latin typeface="Avenir"/>
                <a:ea typeface="Avenir"/>
                <a:cs typeface="Avenir"/>
                <a:sym typeface="Avenir"/>
              </a:rPr>
            </a:br>
            <a:br>
              <a:rPr lang="en-US" sz="1700" b="0" i="0" u="none" strike="noStrike" cap="none">
                <a:solidFill>
                  <a:srgbClr val="000000"/>
                </a:solidFill>
                <a:latin typeface="Avenir"/>
                <a:ea typeface="Avenir"/>
                <a:cs typeface="Avenir"/>
                <a:sym typeface="Avenir"/>
              </a:rPr>
            </a:br>
            <a:r>
              <a:rPr lang="en-US" sz="1700" b="0" i="0" u="none" strike="noStrike" cap="none">
                <a:solidFill>
                  <a:srgbClr val="000000"/>
                </a:solidFill>
                <a:latin typeface="Avenir"/>
                <a:ea typeface="Avenir"/>
                <a:cs typeface="Avenir"/>
                <a:sym typeface="Avenir"/>
              </a:rPr>
              <a:t>Shorter formats including Research Briefs, Curious Kids, Picture in 500 words, and more.</a:t>
            </a:r>
            <a:endParaRPr sz="1700" b="0" i="0" u="none" strike="noStrike" cap="none">
              <a:solidFill>
                <a:srgbClr val="000000"/>
              </a:solidFill>
              <a:latin typeface="Avenir"/>
              <a:ea typeface="Avenir"/>
              <a:cs typeface="Avenir"/>
              <a:sym typeface="Avenir"/>
            </a:endParaRPr>
          </a:p>
          <a:p>
            <a:pPr marL="0" marR="0" lvl="0" indent="0" algn="l" rtl="0">
              <a:lnSpc>
                <a:spcPct val="100000"/>
              </a:lnSpc>
              <a:spcBef>
                <a:spcPts val="0"/>
              </a:spcBef>
              <a:spcAft>
                <a:spcPts val="0"/>
              </a:spcAft>
              <a:buClr>
                <a:srgbClr val="000000"/>
              </a:buClr>
              <a:buSzPts val="1700"/>
              <a:buFont typeface="Arial"/>
              <a:buNone/>
            </a:pPr>
            <a:endParaRPr sz="1700" b="0" i="0" u="none" strike="noStrike" cap="none">
              <a:solidFill>
                <a:srgbClr val="000000"/>
              </a:solidFill>
              <a:latin typeface="Avenir"/>
              <a:ea typeface="Avenir"/>
              <a:cs typeface="Avenir"/>
              <a:sym typeface="Avenir"/>
            </a:endParaRPr>
          </a:p>
          <a:p>
            <a:pPr marL="0" marR="0" lvl="0" indent="0" algn="l" rtl="0">
              <a:lnSpc>
                <a:spcPct val="100000"/>
              </a:lnSpc>
              <a:spcBef>
                <a:spcPts val="0"/>
              </a:spcBef>
              <a:spcAft>
                <a:spcPts val="0"/>
              </a:spcAft>
              <a:buClr>
                <a:srgbClr val="000000"/>
              </a:buClr>
              <a:buSzPts val="1700"/>
              <a:buFont typeface="Arial"/>
              <a:buNone/>
            </a:pPr>
            <a:r>
              <a:rPr lang="en-US" sz="1700" b="0" i="0" u="none" strike="noStrike" cap="none">
                <a:solidFill>
                  <a:srgbClr val="000000"/>
                </a:solidFill>
                <a:latin typeface="Avenir"/>
                <a:ea typeface="Avenir"/>
                <a:cs typeface="Avenir"/>
                <a:sym typeface="Avenir"/>
              </a:rPr>
              <a:t>Once a story is published on our site, it is published on the AP Wire, Apple News, and pushed out to our republishers by our audience team.</a:t>
            </a:r>
            <a:endParaRPr sz="1700" b="0" i="0" u="none" strike="noStrike" cap="none">
              <a:solidFill>
                <a:srgbClr val="000000"/>
              </a:solidFill>
              <a:latin typeface="Avenir"/>
              <a:ea typeface="Avenir"/>
              <a:cs typeface="Avenir"/>
              <a:sym typeface="Avenir"/>
            </a:endParaRPr>
          </a:p>
          <a:p>
            <a:pPr marL="0" marR="0" lvl="0" indent="0" algn="l" rtl="0">
              <a:lnSpc>
                <a:spcPct val="100000"/>
              </a:lnSpc>
              <a:spcBef>
                <a:spcPts val="0"/>
              </a:spcBef>
              <a:spcAft>
                <a:spcPts val="0"/>
              </a:spcAft>
              <a:buClr>
                <a:srgbClr val="000000"/>
              </a:buClr>
              <a:buSzPts val="1700"/>
              <a:buFont typeface="Arial"/>
              <a:buNone/>
            </a:pPr>
            <a:endParaRPr sz="1700" b="0" i="0" u="none" strike="noStrike" cap="none">
              <a:solidFill>
                <a:srgbClr val="000000"/>
              </a:solidFill>
              <a:latin typeface="Avenir"/>
              <a:ea typeface="Avenir"/>
              <a:cs typeface="Avenir"/>
              <a:sym typeface="Avenir"/>
            </a:endParaRPr>
          </a:p>
          <a:p>
            <a:pPr marL="0" marR="0" lvl="0" indent="0" algn="l" rtl="0">
              <a:lnSpc>
                <a:spcPct val="100000"/>
              </a:lnSpc>
              <a:spcBef>
                <a:spcPts val="0"/>
              </a:spcBef>
              <a:spcAft>
                <a:spcPts val="0"/>
              </a:spcAft>
              <a:buClr>
                <a:srgbClr val="000000"/>
              </a:buClr>
              <a:buSzPts val="1700"/>
              <a:buFont typeface="Arial"/>
              <a:buNone/>
            </a:pPr>
            <a:r>
              <a:rPr lang="en-US" sz="1700" b="0" i="0" u="none" strike="noStrike" cap="none">
                <a:solidFill>
                  <a:srgbClr val="000000"/>
                </a:solidFill>
                <a:latin typeface="Avenir"/>
                <a:ea typeface="Avenir"/>
                <a:cs typeface="Avenir"/>
                <a:sym typeface="Avenir"/>
              </a:rPr>
              <a:t> </a:t>
            </a:r>
            <a:endParaRPr sz="1700" b="0" i="0" u="none" strike="noStrike" cap="none">
              <a:solidFill>
                <a:srgbClr val="000000"/>
              </a:solidFill>
              <a:latin typeface="Avenir"/>
              <a:ea typeface="Avenir"/>
              <a:cs typeface="Avenir"/>
              <a:sym typeface="Avenir"/>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D8352A"/>
        </a:solidFill>
        <a:effectLst/>
      </p:bgPr>
    </p:bg>
    <p:spTree>
      <p:nvGrpSpPr>
        <p:cNvPr id="1" name="Shape 455"/>
        <p:cNvGrpSpPr/>
        <p:nvPr/>
      </p:nvGrpSpPr>
      <p:grpSpPr>
        <a:xfrm>
          <a:off x="0" y="0"/>
          <a:ext cx="0" cy="0"/>
          <a:chOff x="0" y="0"/>
          <a:chExt cx="0" cy="0"/>
        </a:xfrm>
      </p:grpSpPr>
      <p:pic>
        <p:nvPicPr>
          <p:cNvPr id="456" name="Google Shape;456;g2d1159d9fb8_2_219"/>
          <p:cNvPicPr preferRelativeResize="0"/>
          <p:nvPr/>
        </p:nvPicPr>
        <p:blipFill rotWithShape="1">
          <a:blip r:embed="rId3">
            <a:alphaModFix/>
          </a:blip>
          <a:srcRect/>
          <a:stretch/>
        </p:blipFill>
        <p:spPr>
          <a:xfrm>
            <a:off x="7792278" y="0"/>
            <a:ext cx="1351722" cy="1351722"/>
          </a:xfrm>
          <a:prstGeom prst="rect">
            <a:avLst/>
          </a:prstGeom>
          <a:noFill/>
          <a:ln>
            <a:noFill/>
          </a:ln>
        </p:spPr>
      </p:pic>
      <p:sp>
        <p:nvSpPr>
          <p:cNvPr id="457" name="Google Shape;457;g2d1159d9fb8_2_219"/>
          <p:cNvSpPr txBox="1"/>
          <p:nvPr/>
        </p:nvSpPr>
        <p:spPr>
          <a:xfrm>
            <a:off x="114697" y="1682174"/>
            <a:ext cx="4045200" cy="889575"/>
          </a:xfrm>
          <a:prstGeom prst="rect">
            <a:avLst/>
          </a:prstGeom>
          <a:noFill/>
          <a:ln>
            <a:noFill/>
          </a:ln>
        </p:spPr>
        <p:txBody>
          <a:bodyPr spcFirstLastPara="1" wrap="square" lIns="91425" tIns="91425" rIns="91425" bIns="91425" anchor="b" anchorCtr="0">
            <a:normAutofit/>
          </a:bodyPr>
          <a:lstStyle/>
          <a:p>
            <a:pPr marL="0" marR="0" lvl="0" indent="0" algn="ctr" rtl="0">
              <a:lnSpc>
                <a:spcPct val="100000"/>
              </a:lnSpc>
              <a:spcBef>
                <a:spcPts val="0"/>
              </a:spcBef>
              <a:spcAft>
                <a:spcPts val="600"/>
              </a:spcAft>
              <a:buClr>
                <a:srgbClr val="000000"/>
              </a:buClr>
              <a:buSzPts val="4200"/>
              <a:buFont typeface="Arial"/>
              <a:buNone/>
            </a:pPr>
            <a:r>
              <a:rPr lang="en-US" sz="3800" b="1" i="0" u="none" strike="noStrike" cap="none">
                <a:solidFill>
                  <a:srgbClr val="FFFFFF"/>
                </a:solidFill>
                <a:latin typeface="Montserrat"/>
                <a:ea typeface="Montserrat"/>
                <a:cs typeface="Montserrat"/>
                <a:sym typeface="Montserrat"/>
              </a:rPr>
              <a:t>Our desks</a:t>
            </a:r>
            <a:endParaRPr sz="3800" b="0" i="0" u="none" strike="noStrike" cap="none">
              <a:solidFill>
                <a:srgbClr val="000000"/>
              </a:solidFill>
              <a:latin typeface="Arial"/>
              <a:ea typeface="Arial"/>
              <a:cs typeface="Arial"/>
              <a:sym typeface="Arial"/>
            </a:endParaRPr>
          </a:p>
        </p:txBody>
      </p:sp>
      <p:sp>
        <p:nvSpPr>
          <p:cNvPr id="458" name="Google Shape;458;g2d1159d9fb8_2_219"/>
          <p:cNvSpPr/>
          <p:nvPr/>
        </p:nvSpPr>
        <p:spPr>
          <a:xfrm>
            <a:off x="5102450" y="122191"/>
            <a:ext cx="3208800" cy="3093000"/>
          </a:xfrm>
          <a:prstGeom prst="rect">
            <a:avLst/>
          </a:prstGeom>
          <a:noFill/>
          <a:ln>
            <a:noFill/>
          </a:ln>
        </p:spPr>
        <p:txBody>
          <a:bodyPr spcFirstLastPara="1" wrap="square" lIns="91425" tIns="45700" rIns="91425" bIns="45700" anchor="t" anchorCtr="0">
            <a:noAutofit/>
          </a:bodyPr>
          <a:lstStyle/>
          <a:p>
            <a:pPr marL="285750" marR="0" lvl="0" indent="-285750" algn="l" rtl="0">
              <a:lnSpc>
                <a:spcPct val="100000"/>
              </a:lnSpc>
              <a:spcBef>
                <a:spcPts val="0"/>
              </a:spcBef>
              <a:spcAft>
                <a:spcPts val="0"/>
              </a:spcAft>
              <a:buClr>
                <a:srgbClr val="383838"/>
              </a:buClr>
              <a:buSzPts val="1800"/>
              <a:buFont typeface="Arial"/>
              <a:buChar char="•"/>
            </a:pPr>
            <a:r>
              <a:rPr lang="en-US" sz="1800" b="1" i="0" u="none" strike="noStrike" cap="none">
                <a:solidFill>
                  <a:srgbClr val="383838"/>
                </a:solidFill>
                <a:latin typeface="Avenir"/>
                <a:ea typeface="Avenir"/>
                <a:cs typeface="Avenir"/>
                <a:sym typeface="Avenir"/>
              </a:rPr>
              <a:t>Arts + Culture</a:t>
            </a:r>
            <a:br>
              <a:rPr lang="en-US" sz="1800" b="1" i="0" u="none" strike="noStrike" cap="none">
                <a:solidFill>
                  <a:srgbClr val="383838"/>
                </a:solidFill>
                <a:latin typeface="Avenir"/>
                <a:ea typeface="Avenir"/>
                <a:cs typeface="Avenir"/>
                <a:sym typeface="Avenir"/>
              </a:rPr>
            </a:br>
            <a:endParaRPr sz="1800" b="1" i="0" u="none" strike="noStrike" cap="none">
              <a:solidFill>
                <a:srgbClr val="383838"/>
              </a:solidFill>
              <a:latin typeface="Avenir"/>
              <a:ea typeface="Avenir"/>
              <a:cs typeface="Avenir"/>
              <a:sym typeface="Avenir"/>
            </a:endParaRPr>
          </a:p>
          <a:p>
            <a:pPr marL="285750" marR="0" lvl="0" indent="-285750" algn="l" rtl="0">
              <a:lnSpc>
                <a:spcPct val="100000"/>
              </a:lnSpc>
              <a:spcBef>
                <a:spcPts val="0"/>
              </a:spcBef>
              <a:spcAft>
                <a:spcPts val="0"/>
              </a:spcAft>
              <a:buClr>
                <a:srgbClr val="383838"/>
              </a:buClr>
              <a:buSzPts val="1800"/>
              <a:buFont typeface="Arial"/>
              <a:buChar char="•"/>
            </a:pPr>
            <a:r>
              <a:rPr lang="en-US" sz="1800" b="1" i="0" u="none" strike="noStrike" cap="none">
                <a:solidFill>
                  <a:srgbClr val="383838"/>
                </a:solidFill>
                <a:latin typeface="Avenir"/>
                <a:ea typeface="Avenir"/>
                <a:cs typeface="Avenir"/>
                <a:sym typeface="Avenir"/>
              </a:rPr>
              <a:t>Economy + Business</a:t>
            </a:r>
            <a:br>
              <a:rPr lang="en-US" sz="1800" b="1" i="0" u="none" strike="noStrike" cap="none">
                <a:solidFill>
                  <a:srgbClr val="383838"/>
                </a:solidFill>
                <a:latin typeface="Avenir"/>
                <a:ea typeface="Avenir"/>
                <a:cs typeface="Avenir"/>
                <a:sym typeface="Avenir"/>
              </a:rPr>
            </a:br>
            <a:endParaRPr sz="1400" b="0" i="0" u="none" strike="noStrike" cap="none">
              <a:solidFill>
                <a:srgbClr val="383838"/>
              </a:solidFill>
              <a:latin typeface="Arial"/>
              <a:ea typeface="Arial"/>
              <a:cs typeface="Arial"/>
              <a:sym typeface="Arial"/>
            </a:endParaRPr>
          </a:p>
          <a:p>
            <a:pPr marL="285750" marR="0" lvl="0" indent="-285750" algn="l" rtl="0">
              <a:lnSpc>
                <a:spcPct val="100000"/>
              </a:lnSpc>
              <a:spcBef>
                <a:spcPts val="0"/>
              </a:spcBef>
              <a:spcAft>
                <a:spcPts val="0"/>
              </a:spcAft>
              <a:buClr>
                <a:srgbClr val="383838"/>
              </a:buClr>
              <a:buSzPts val="1800"/>
              <a:buFont typeface="Arial"/>
              <a:buChar char="•"/>
            </a:pPr>
            <a:r>
              <a:rPr lang="en-US" sz="1800" b="1" i="0" u="none" strike="noStrike" cap="none">
                <a:solidFill>
                  <a:srgbClr val="383838"/>
                </a:solidFill>
                <a:latin typeface="Avenir"/>
                <a:ea typeface="Avenir"/>
                <a:cs typeface="Avenir"/>
                <a:sym typeface="Avenir"/>
              </a:rPr>
              <a:t>Education</a:t>
            </a:r>
            <a:br>
              <a:rPr lang="en-US" sz="1800" b="1" i="0" u="none" strike="noStrike" cap="none">
                <a:solidFill>
                  <a:srgbClr val="383838"/>
                </a:solidFill>
                <a:latin typeface="Avenir"/>
                <a:ea typeface="Avenir"/>
                <a:cs typeface="Avenir"/>
                <a:sym typeface="Avenir"/>
              </a:rPr>
            </a:br>
            <a:endParaRPr sz="1400" b="0" i="0" u="none" strike="noStrike" cap="none">
              <a:solidFill>
                <a:srgbClr val="383838"/>
              </a:solidFill>
              <a:latin typeface="Arial"/>
              <a:ea typeface="Arial"/>
              <a:cs typeface="Arial"/>
              <a:sym typeface="Arial"/>
            </a:endParaRPr>
          </a:p>
          <a:p>
            <a:pPr marL="285750" marR="0" lvl="0" indent="-285750" algn="l" rtl="0">
              <a:lnSpc>
                <a:spcPct val="100000"/>
              </a:lnSpc>
              <a:spcBef>
                <a:spcPts val="0"/>
              </a:spcBef>
              <a:spcAft>
                <a:spcPts val="0"/>
              </a:spcAft>
              <a:buClr>
                <a:srgbClr val="383838"/>
              </a:buClr>
              <a:buSzPts val="1800"/>
              <a:buFont typeface="Arial"/>
              <a:buChar char="•"/>
            </a:pPr>
            <a:r>
              <a:rPr lang="en-US" sz="1800" b="1" i="0" u="none" strike="noStrike" cap="none">
                <a:solidFill>
                  <a:srgbClr val="383838"/>
                </a:solidFill>
                <a:latin typeface="Avenir"/>
                <a:ea typeface="Avenir"/>
                <a:cs typeface="Avenir"/>
                <a:sym typeface="Avenir"/>
              </a:rPr>
              <a:t>Environment + Energy</a:t>
            </a:r>
            <a:br>
              <a:rPr lang="en-US" sz="1800" b="1" i="0" u="none" strike="noStrike" cap="none">
                <a:solidFill>
                  <a:srgbClr val="383838"/>
                </a:solidFill>
                <a:latin typeface="Avenir"/>
                <a:ea typeface="Avenir"/>
                <a:cs typeface="Avenir"/>
                <a:sym typeface="Avenir"/>
              </a:rPr>
            </a:br>
            <a:endParaRPr sz="1400" b="0" i="0" u="none" strike="noStrike" cap="none">
              <a:solidFill>
                <a:srgbClr val="383838"/>
              </a:solidFill>
              <a:latin typeface="Arial"/>
              <a:ea typeface="Arial"/>
              <a:cs typeface="Arial"/>
              <a:sym typeface="Arial"/>
            </a:endParaRPr>
          </a:p>
          <a:p>
            <a:pPr marL="285750" marR="0" lvl="0" indent="-285750" algn="l" rtl="0">
              <a:lnSpc>
                <a:spcPct val="100000"/>
              </a:lnSpc>
              <a:spcBef>
                <a:spcPts val="0"/>
              </a:spcBef>
              <a:spcAft>
                <a:spcPts val="0"/>
              </a:spcAft>
              <a:buClr>
                <a:srgbClr val="383838"/>
              </a:buClr>
              <a:buSzPts val="1800"/>
              <a:buFont typeface="Arial"/>
              <a:buChar char="•"/>
            </a:pPr>
            <a:r>
              <a:rPr lang="en-US" sz="1800" b="1" i="0" u="none" strike="noStrike" cap="none">
                <a:solidFill>
                  <a:srgbClr val="383838"/>
                </a:solidFill>
                <a:latin typeface="Avenir"/>
                <a:ea typeface="Avenir"/>
                <a:cs typeface="Avenir"/>
                <a:sym typeface="Avenir"/>
              </a:rPr>
              <a:t>Ethics + Religion</a:t>
            </a:r>
            <a:br>
              <a:rPr lang="en-US" sz="1800" b="1" i="0" u="none" strike="noStrike" cap="none">
                <a:solidFill>
                  <a:srgbClr val="383838"/>
                </a:solidFill>
                <a:latin typeface="Avenir"/>
                <a:ea typeface="Avenir"/>
                <a:cs typeface="Avenir"/>
                <a:sym typeface="Avenir"/>
              </a:rPr>
            </a:br>
            <a:endParaRPr sz="1400" b="0" i="0" u="none" strike="noStrike" cap="none">
              <a:solidFill>
                <a:srgbClr val="383838"/>
              </a:solidFill>
              <a:latin typeface="Arial"/>
              <a:ea typeface="Arial"/>
              <a:cs typeface="Arial"/>
              <a:sym typeface="Arial"/>
            </a:endParaRPr>
          </a:p>
          <a:p>
            <a:pPr marL="285750" marR="0" lvl="0" indent="-285750" algn="l" rtl="0">
              <a:lnSpc>
                <a:spcPct val="100000"/>
              </a:lnSpc>
              <a:spcBef>
                <a:spcPts val="0"/>
              </a:spcBef>
              <a:spcAft>
                <a:spcPts val="0"/>
              </a:spcAft>
              <a:buClr>
                <a:srgbClr val="383838"/>
              </a:buClr>
              <a:buSzPts val="1800"/>
              <a:buFont typeface="Arial"/>
              <a:buChar char="•"/>
            </a:pPr>
            <a:r>
              <a:rPr lang="en-US" sz="1800" b="1" i="0" u="none" strike="noStrike" cap="none">
                <a:solidFill>
                  <a:srgbClr val="383838"/>
                </a:solidFill>
                <a:latin typeface="Avenir"/>
                <a:ea typeface="Avenir"/>
                <a:cs typeface="Avenir"/>
                <a:sym typeface="Avenir"/>
              </a:rPr>
              <a:t>Health + Medicine</a:t>
            </a:r>
            <a:br>
              <a:rPr lang="en-US" sz="1800" b="1" i="0" u="none" strike="noStrike" cap="none">
                <a:solidFill>
                  <a:srgbClr val="383838"/>
                </a:solidFill>
                <a:latin typeface="Avenir"/>
                <a:ea typeface="Avenir"/>
                <a:cs typeface="Avenir"/>
                <a:sym typeface="Avenir"/>
              </a:rPr>
            </a:br>
            <a:endParaRPr sz="1400" b="0" i="0" u="none" strike="noStrike" cap="none">
              <a:solidFill>
                <a:srgbClr val="383838"/>
              </a:solidFill>
              <a:latin typeface="Arial"/>
              <a:ea typeface="Arial"/>
              <a:cs typeface="Arial"/>
              <a:sym typeface="Arial"/>
            </a:endParaRPr>
          </a:p>
          <a:p>
            <a:pPr marL="285750" marR="0" lvl="0" indent="-285750" algn="l" rtl="0">
              <a:lnSpc>
                <a:spcPct val="100000"/>
              </a:lnSpc>
              <a:spcBef>
                <a:spcPts val="0"/>
              </a:spcBef>
              <a:spcAft>
                <a:spcPts val="0"/>
              </a:spcAft>
              <a:buClr>
                <a:srgbClr val="383838"/>
              </a:buClr>
              <a:buSzPts val="1800"/>
              <a:buFont typeface="Arial"/>
              <a:buChar char="•"/>
            </a:pPr>
            <a:r>
              <a:rPr lang="en-US" sz="1800" b="1" i="0" u="none" strike="noStrike" cap="none">
                <a:solidFill>
                  <a:srgbClr val="383838"/>
                </a:solidFill>
                <a:latin typeface="Avenir"/>
                <a:ea typeface="Avenir"/>
                <a:cs typeface="Avenir"/>
                <a:sym typeface="Avenir"/>
              </a:rPr>
              <a:t>Philanthropy + Nonprofits</a:t>
            </a:r>
            <a:br>
              <a:rPr lang="en-US" sz="1800" b="1" i="0" u="none" strike="noStrike" cap="none">
                <a:solidFill>
                  <a:srgbClr val="383838"/>
                </a:solidFill>
                <a:latin typeface="Avenir"/>
                <a:ea typeface="Avenir"/>
                <a:cs typeface="Avenir"/>
                <a:sym typeface="Avenir"/>
              </a:rPr>
            </a:br>
            <a:endParaRPr sz="1400" b="0" i="0" u="none" strike="noStrike" cap="none">
              <a:solidFill>
                <a:srgbClr val="383838"/>
              </a:solidFill>
              <a:latin typeface="Arial"/>
              <a:ea typeface="Arial"/>
              <a:cs typeface="Arial"/>
              <a:sym typeface="Arial"/>
            </a:endParaRPr>
          </a:p>
          <a:p>
            <a:pPr marL="285750" marR="0" lvl="0" indent="-285750" algn="l" rtl="0">
              <a:lnSpc>
                <a:spcPct val="100000"/>
              </a:lnSpc>
              <a:spcBef>
                <a:spcPts val="0"/>
              </a:spcBef>
              <a:spcAft>
                <a:spcPts val="0"/>
              </a:spcAft>
              <a:buClr>
                <a:srgbClr val="383838"/>
              </a:buClr>
              <a:buSzPts val="1800"/>
              <a:buFont typeface="Arial"/>
              <a:buChar char="•"/>
            </a:pPr>
            <a:r>
              <a:rPr lang="en-US" sz="1800" b="1" i="0" u="none" strike="noStrike" cap="none">
                <a:solidFill>
                  <a:srgbClr val="383838"/>
                </a:solidFill>
                <a:latin typeface="Avenir"/>
                <a:ea typeface="Avenir"/>
                <a:cs typeface="Avenir"/>
                <a:sym typeface="Avenir"/>
              </a:rPr>
              <a:t>Politics + Society</a:t>
            </a:r>
            <a:br>
              <a:rPr lang="en-US" sz="1800" b="1" i="0" u="none" strike="noStrike" cap="none">
                <a:solidFill>
                  <a:srgbClr val="383838"/>
                </a:solidFill>
                <a:latin typeface="Avenir"/>
                <a:ea typeface="Avenir"/>
                <a:cs typeface="Avenir"/>
                <a:sym typeface="Avenir"/>
              </a:rPr>
            </a:br>
            <a:endParaRPr sz="1400" b="0" i="0" u="none" strike="noStrike" cap="none">
              <a:solidFill>
                <a:srgbClr val="383838"/>
              </a:solidFill>
              <a:latin typeface="Arial"/>
              <a:ea typeface="Arial"/>
              <a:cs typeface="Arial"/>
              <a:sym typeface="Arial"/>
            </a:endParaRPr>
          </a:p>
          <a:p>
            <a:pPr marL="285750" marR="0" lvl="0" indent="-285750" algn="l" rtl="0">
              <a:lnSpc>
                <a:spcPct val="100000"/>
              </a:lnSpc>
              <a:spcBef>
                <a:spcPts val="0"/>
              </a:spcBef>
              <a:spcAft>
                <a:spcPts val="0"/>
              </a:spcAft>
              <a:buClr>
                <a:srgbClr val="383838"/>
              </a:buClr>
              <a:buSzPts val="1800"/>
              <a:buFont typeface="Arial"/>
              <a:buChar char="•"/>
            </a:pPr>
            <a:r>
              <a:rPr lang="en-US" sz="1800" b="1" i="0" u="none" strike="noStrike" cap="none">
                <a:solidFill>
                  <a:srgbClr val="383838"/>
                </a:solidFill>
                <a:latin typeface="Avenir"/>
                <a:ea typeface="Avenir"/>
                <a:cs typeface="Avenir"/>
                <a:sym typeface="Avenir"/>
              </a:rPr>
              <a:t>Science + Technology</a:t>
            </a:r>
            <a:br>
              <a:rPr lang="en-US" sz="1800" b="1" i="0" u="none" strike="noStrike" cap="none">
                <a:solidFill>
                  <a:srgbClr val="383838"/>
                </a:solidFill>
                <a:latin typeface="Avenir"/>
                <a:ea typeface="Avenir"/>
                <a:cs typeface="Avenir"/>
                <a:sym typeface="Avenir"/>
              </a:rPr>
            </a:br>
            <a:endParaRPr sz="1800" b="1" i="0" u="none" strike="noStrike" cap="none">
              <a:solidFill>
                <a:srgbClr val="383838"/>
              </a:solidFill>
              <a:latin typeface="Avenir"/>
              <a:ea typeface="Avenir"/>
              <a:cs typeface="Avenir"/>
              <a:sym typeface="Avenir"/>
            </a:endParaRPr>
          </a:p>
          <a:p>
            <a:pPr marL="285750" marR="0" lvl="0" indent="-285750" algn="l" rtl="0">
              <a:lnSpc>
                <a:spcPct val="100000"/>
              </a:lnSpc>
              <a:spcBef>
                <a:spcPts val="0"/>
              </a:spcBef>
              <a:spcAft>
                <a:spcPts val="0"/>
              </a:spcAft>
              <a:buClr>
                <a:srgbClr val="383838"/>
              </a:buClr>
              <a:buSzPts val="1800"/>
              <a:buFont typeface="Avenir"/>
              <a:buChar char="•"/>
            </a:pPr>
            <a:r>
              <a:rPr lang="en-US" sz="1800" b="1" i="0" u="none" strike="noStrike" cap="none">
                <a:solidFill>
                  <a:srgbClr val="383838"/>
                </a:solidFill>
                <a:latin typeface="Avenir"/>
                <a:ea typeface="Avenir"/>
                <a:cs typeface="Avenir"/>
                <a:sym typeface="Avenir"/>
              </a:rPr>
              <a:t>International</a:t>
            </a:r>
            <a:endParaRPr sz="1800" b="1" i="0" u="none" strike="noStrike" cap="none">
              <a:solidFill>
                <a:srgbClr val="383838"/>
              </a:solidFill>
              <a:latin typeface="Avenir"/>
              <a:ea typeface="Avenir"/>
              <a:cs typeface="Avenir"/>
              <a:sym typeface="Avenir"/>
            </a:endParaRPr>
          </a:p>
          <a:p>
            <a:pPr marL="0" marR="0" lvl="0" indent="0" algn="l" rtl="0">
              <a:lnSpc>
                <a:spcPct val="100000"/>
              </a:lnSpc>
              <a:spcBef>
                <a:spcPts val="0"/>
              </a:spcBef>
              <a:spcAft>
                <a:spcPts val="0"/>
              </a:spcAft>
              <a:buClr>
                <a:srgbClr val="000000"/>
              </a:buClr>
              <a:buSzPts val="1500"/>
              <a:buFont typeface="Arial"/>
              <a:buNone/>
            </a:pPr>
            <a:endParaRPr sz="1500" b="1" i="0" u="none" strike="noStrike" cap="none">
              <a:solidFill>
                <a:srgbClr val="383838"/>
              </a:solidFill>
              <a:latin typeface="Avenir"/>
              <a:ea typeface="Avenir"/>
              <a:cs typeface="Avenir"/>
              <a:sym typeface="Avenir"/>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462"/>
        <p:cNvGrpSpPr/>
        <p:nvPr/>
      </p:nvGrpSpPr>
      <p:grpSpPr>
        <a:xfrm>
          <a:off x="0" y="0"/>
          <a:ext cx="0" cy="0"/>
          <a:chOff x="0" y="0"/>
          <a:chExt cx="0" cy="0"/>
        </a:xfrm>
      </p:grpSpPr>
      <p:sp>
        <p:nvSpPr>
          <p:cNvPr id="463" name="Google Shape;463;p4"/>
          <p:cNvSpPr txBox="1"/>
          <p:nvPr/>
        </p:nvSpPr>
        <p:spPr>
          <a:xfrm>
            <a:off x="274040" y="1110489"/>
            <a:ext cx="6128331" cy="3482429"/>
          </a:xfrm>
          <a:prstGeom prst="rect">
            <a:avLst/>
          </a:prstGeom>
          <a:noFill/>
          <a:ln>
            <a:noFill/>
          </a:ln>
        </p:spPr>
        <p:txBody>
          <a:bodyPr spcFirstLastPara="1" wrap="square" lIns="91425" tIns="45700" rIns="91425" bIns="45700" anchor="t" anchorCtr="0">
            <a:noAutofit/>
          </a:bodyPr>
          <a:lstStyle/>
          <a:p>
            <a:pPr marL="285750" marR="0" lvl="0" indent="-228600" algn="l" rtl="0">
              <a:lnSpc>
                <a:spcPct val="90000"/>
              </a:lnSpc>
              <a:spcBef>
                <a:spcPts val="0"/>
              </a:spcBef>
              <a:spcAft>
                <a:spcPts val="0"/>
              </a:spcAft>
              <a:buClr>
                <a:srgbClr val="222222"/>
              </a:buClr>
              <a:buSzPts val="1500"/>
              <a:buFont typeface="Arial"/>
              <a:buChar char="•"/>
            </a:pPr>
            <a:r>
              <a:rPr lang="en-US" sz="1800" b="0" i="0" u="none" strike="noStrike" cap="none">
                <a:solidFill>
                  <a:srgbClr val="222222"/>
                </a:solidFill>
                <a:latin typeface="Avenir"/>
                <a:ea typeface="Avenir"/>
                <a:cs typeface="Avenir"/>
                <a:sym typeface="Avenir"/>
              </a:rPr>
              <a:t>Current faculty members or researchers at </a:t>
            </a:r>
            <a:br>
              <a:rPr lang="en-US" sz="1800" b="0" i="0" u="none" strike="noStrike" cap="none">
                <a:solidFill>
                  <a:srgbClr val="222222"/>
                </a:solidFill>
                <a:latin typeface="Avenir"/>
                <a:ea typeface="Avenir"/>
                <a:cs typeface="Avenir"/>
                <a:sym typeface="Avenir"/>
              </a:rPr>
            </a:br>
            <a:r>
              <a:rPr lang="en-US" sz="1800" b="0" i="0" u="none" strike="noStrike" cap="none">
                <a:solidFill>
                  <a:srgbClr val="222222"/>
                </a:solidFill>
                <a:latin typeface="Avenir"/>
                <a:ea typeface="Avenir"/>
                <a:cs typeface="Avenir"/>
                <a:sym typeface="Avenir"/>
              </a:rPr>
              <a:t>U.S. colleges or universities</a:t>
            </a:r>
            <a:endParaRPr sz="1400" b="0" i="0" u="none" strike="noStrike" cap="none">
              <a:solidFill>
                <a:srgbClr val="222222"/>
              </a:solidFill>
              <a:latin typeface="Arial"/>
              <a:ea typeface="Arial"/>
              <a:cs typeface="Arial"/>
              <a:sym typeface="Arial"/>
            </a:endParaRPr>
          </a:p>
          <a:p>
            <a:pPr marL="57150" marR="0" lvl="0" indent="0" algn="l" rtl="0">
              <a:lnSpc>
                <a:spcPct val="90000"/>
              </a:lnSpc>
              <a:spcBef>
                <a:spcPts val="0"/>
              </a:spcBef>
              <a:spcAft>
                <a:spcPts val="0"/>
              </a:spcAft>
              <a:buClr>
                <a:srgbClr val="000000"/>
              </a:buClr>
              <a:buSzPts val="1800"/>
              <a:buFont typeface="Arial"/>
              <a:buNone/>
            </a:pPr>
            <a:endParaRPr sz="1800" b="0" i="0" u="none" strike="noStrike" cap="none">
              <a:solidFill>
                <a:srgbClr val="222222"/>
              </a:solidFill>
              <a:latin typeface="Avenir"/>
              <a:ea typeface="Avenir"/>
              <a:cs typeface="Avenir"/>
              <a:sym typeface="Avenir"/>
            </a:endParaRPr>
          </a:p>
          <a:p>
            <a:pPr marL="285750" marR="0" lvl="0" indent="-228600" algn="l" rtl="0">
              <a:lnSpc>
                <a:spcPct val="90000"/>
              </a:lnSpc>
              <a:spcBef>
                <a:spcPts val="600"/>
              </a:spcBef>
              <a:spcAft>
                <a:spcPts val="0"/>
              </a:spcAft>
              <a:buClr>
                <a:srgbClr val="222222"/>
              </a:buClr>
              <a:buSzPts val="1500"/>
              <a:buFont typeface="Arial"/>
              <a:buChar char="•"/>
            </a:pPr>
            <a:r>
              <a:rPr lang="en-US" sz="1800" b="0" i="0" u="none" strike="noStrike" cap="none">
                <a:solidFill>
                  <a:srgbClr val="222222"/>
                </a:solidFill>
                <a:latin typeface="Avenir"/>
                <a:ea typeface="Avenir"/>
                <a:cs typeface="Avenir"/>
                <a:sym typeface="Avenir"/>
              </a:rPr>
              <a:t>Provide links to research throughout their story </a:t>
            </a:r>
            <a:br>
              <a:rPr lang="en-US" sz="1800" b="0" i="0" u="none" strike="noStrike" cap="none">
                <a:solidFill>
                  <a:srgbClr val="222222"/>
                </a:solidFill>
                <a:latin typeface="Avenir"/>
                <a:ea typeface="Avenir"/>
                <a:cs typeface="Avenir"/>
                <a:sym typeface="Avenir"/>
              </a:rPr>
            </a:br>
            <a:r>
              <a:rPr lang="en-US" sz="1800" b="0" i="0" u="none" strike="noStrike" cap="none">
                <a:solidFill>
                  <a:srgbClr val="222222"/>
                </a:solidFill>
                <a:latin typeface="Avenir"/>
                <a:ea typeface="Avenir"/>
                <a:cs typeface="Avenir"/>
                <a:sym typeface="Avenir"/>
              </a:rPr>
              <a:t>to back up each of their statements</a:t>
            </a:r>
            <a:endParaRPr sz="1800" b="0" i="0" u="none" strike="noStrike" cap="none">
              <a:solidFill>
                <a:srgbClr val="222222"/>
              </a:solidFill>
              <a:latin typeface="Avenir"/>
              <a:ea typeface="Avenir"/>
              <a:cs typeface="Avenir"/>
              <a:sym typeface="Avenir"/>
            </a:endParaRPr>
          </a:p>
          <a:p>
            <a:pPr marL="285750" marR="0" lvl="0" indent="-133350" algn="l" rtl="0">
              <a:lnSpc>
                <a:spcPct val="90000"/>
              </a:lnSpc>
              <a:spcBef>
                <a:spcPts val="600"/>
              </a:spcBef>
              <a:spcAft>
                <a:spcPts val="0"/>
              </a:spcAft>
              <a:buClr>
                <a:srgbClr val="000000"/>
              </a:buClr>
              <a:buSzPts val="1500"/>
              <a:buFont typeface="Arial"/>
              <a:buNone/>
            </a:pPr>
            <a:endParaRPr sz="1800" b="0" i="0" u="none" strike="noStrike" cap="none">
              <a:solidFill>
                <a:srgbClr val="222222"/>
              </a:solidFill>
              <a:latin typeface="Avenir"/>
              <a:ea typeface="Avenir"/>
              <a:cs typeface="Avenir"/>
              <a:sym typeface="Avenir"/>
            </a:endParaRPr>
          </a:p>
          <a:p>
            <a:pPr marL="285750" marR="0" lvl="0" indent="-228600" algn="l" rtl="0">
              <a:lnSpc>
                <a:spcPct val="90000"/>
              </a:lnSpc>
              <a:spcBef>
                <a:spcPts val="600"/>
              </a:spcBef>
              <a:spcAft>
                <a:spcPts val="0"/>
              </a:spcAft>
              <a:buClr>
                <a:srgbClr val="222222"/>
              </a:buClr>
              <a:buSzPts val="1500"/>
              <a:buFont typeface="Arial"/>
              <a:buChar char="•"/>
            </a:pPr>
            <a:r>
              <a:rPr lang="en-US" sz="1800" b="0" i="0" u="none" strike="noStrike" cap="none">
                <a:solidFill>
                  <a:srgbClr val="222222"/>
                </a:solidFill>
                <a:latin typeface="Avenir"/>
                <a:ea typeface="Avenir"/>
                <a:cs typeface="Avenir"/>
                <a:sym typeface="Avenir"/>
              </a:rPr>
              <a:t>Fill out a disclosure form listing any conflicts of interest </a:t>
            </a:r>
            <a:endParaRPr sz="1400" b="0" i="0" u="none" strike="noStrike" cap="none">
              <a:solidFill>
                <a:srgbClr val="222222"/>
              </a:solidFill>
              <a:latin typeface="Arial"/>
              <a:ea typeface="Arial"/>
              <a:cs typeface="Arial"/>
              <a:sym typeface="Arial"/>
            </a:endParaRPr>
          </a:p>
          <a:p>
            <a:pPr marL="285750" marR="0" lvl="0" indent="-133350" algn="l" rtl="0">
              <a:lnSpc>
                <a:spcPct val="90000"/>
              </a:lnSpc>
              <a:spcBef>
                <a:spcPts val="600"/>
              </a:spcBef>
              <a:spcAft>
                <a:spcPts val="0"/>
              </a:spcAft>
              <a:buClr>
                <a:srgbClr val="000000"/>
              </a:buClr>
              <a:buSzPts val="1500"/>
              <a:buFont typeface="Arial"/>
              <a:buNone/>
            </a:pPr>
            <a:endParaRPr sz="1800" b="0" i="0" u="none" strike="noStrike" cap="none">
              <a:solidFill>
                <a:srgbClr val="222222"/>
              </a:solidFill>
              <a:latin typeface="Avenir"/>
              <a:ea typeface="Avenir"/>
              <a:cs typeface="Avenir"/>
              <a:sym typeface="Avenir"/>
            </a:endParaRPr>
          </a:p>
          <a:p>
            <a:pPr marL="285750" marR="0" lvl="0" indent="-228600" algn="l" rtl="0">
              <a:lnSpc>
                <a:spcPct val="90000"/>
              </a:lnSpc>
              <a:spcBef>
                <a:spcPts val="600"/>
              </a:spcBef>
              <a:spcAft>
                <a:spcPts val="0"/>
              </a:spcAft>
              <a:buClr>
                <a:srgbClr val="222222"/>
              </a:buClr>
              <a:buSzPts val="1500"/>
              <a:buFont typeface="Arial"/>
              <a:buChar char="•"/>
            </a:pPr>
            <a:r>
              <a:rPr lang="en-US" sz="1800" b="0" i="0" u="none" strike="noStrike" cap="none">
                <a:solidFill>
                  <a:srgbClr val="222222"/>
                </a:solidFill>
                <a:latin typeface="Avenir"/>
                <a:ea typeface="Avenir"/>
                <a:cs typeface="Avenir"/>
                <a:sym typeface="Avenir"/>
              </a:rPr>
              <a:t>Get final story approval</a:t>
            </a:r>
            <a:endParaRPr sz="1400" b="0" i="0" u="none" strike="noStrike" cap="none">
              <a:solidFill>
                <a:srgbClr val="222222"/>
              </a:solidFill>
              <a:latin typeface="Arial"/>
              <a:ea typeface="Arial"/>
              <a:cs typeface="Arial"/>
              <a:sym typeface="Arial"/>
            </a:endParaRPr>
          </a:p>
          <a:p>
            <a:pPr marL="285750" marR="0" lvl="0" indent="-133350" algn="l" rtl="0">
              <a:lnSpc>
                <a:spcPct val="90000"/>
              </a:lnSpc>
              <a:spcBef>
                <a:spcPts val="600"/>
              </a:spcBef>
              <a:spcAft>
                <a:spcPts val="0"/>
              </a:spcAft>
              <a:buClr>
                <a:srgbClr val="000000"/>
              </a:buClr>
              <a:buSzPts val="1500"/>
              <a:buFont typeface="Arial"/>
              <a:buNone/>
            </a:pPr>
            <a:endParaRPr sz="1800" b="0" i="0" u="none" strike="noStrike" cap="none">
              <a:solidFill>
                <a:srgbClr val="222222"/>
              </a:solidFill>
              <a:latin typeface="Avenir"/>
              <a:ea typeface="Avenir"/>
              <a:cs typeface="Avenir"/>
              <a:sym typeface="Avenir"/>
            </a:endParaRPr>
          </a:p>
          <a:p>
            <a:pPr marL="285750" marR="0" lvl="0" indent="-228600" algn="l" rtl="0">
              <a:lnSpc>
                <a:spcPct val="90000"/>
              </a:lnSpc>
              <a:spcBef>
                <a:spcPts val="600"/>
              </a:spcBef>
              <a:spcAft>
                <a:spcPts val="0"/>
              </a:spcAft>
              <a:buClr>
                <a:srgbClr val="222222"/>
              </a:buClr>
              <a:buSzPts val="1500"/>
              <a:buFont typeface="Arial"/>
              <a:buChar char="•"/>
            </a:pPr>
            <a:r>
              <a:rPr lang="en-US" sz="1800" b="0" i="0" u="none" strike="noStrike" cap="none">
                <a:solidFill>
                  <a:srgbClr val="222222"/>
                </a:solidFill>
                <a:latin typeface="Avenir"/>
                <a:ea typeface="Avenir"/>
                <a:cs typeface="Avenir"/>
                <a:sym typeface="Avenir"/>
              </a:rPr>
              <a:t>Get access to metrics to show the readership </a:t>
            </a:r>
            <a:br>
              <a:rPr lang="en-US" sz="1800" b="0" i="0" u="none" strike="noStrike" cap="none">
                <a:solidFill>
                  <a:srgbClr val="222222"/>
                </a:solidFill>
                <a:latin typeface="Avenir"/>
                <a:ea typeface="Avenir"/>
                <a:cs typeface="Avenir"/>
                <a:sym typeface="Avenir"/>
              </a:rPr>
            </a:br>
            <a:r>
              <a:rPr lang="en-US" sz="1800" b="0" i="0" u="none" strike="noStrike" cap="none">
                <a:solidFill>
                  <a:srgbClr val="222222"/>
                </a:solidFill>
                <a:latin typeface="Avenir"/>
                <a:ea typeface="Avenir"/>
                <a:cs typeface="Avenir"/>
                <a:sym typeface="Avenir"/>
              </a:rPr>
              <a:t>and reach of their articles</a:t>
            </a:r>
            <a:endParaRPr sz="1400" b="0" i="0" u="none" strike="noStrike" cap="none">
              <a:solidFill>
                <a:srgbClr val="222222"/>
              </a:solidFill>
              <a:latin typeface="Arial"/>
              <a:ea typeface="Arial"/>
              <a:cs typeface="Arial"/>
              <a:sym typeface="Arial"/>
            </a:endParaRPr>
          </a:p>
        </p:txBody>
      </p:sp>
      <p:sp>
        <p:nvSpPr>
          <p:cNvPr id="464" name="Google Shape;464;p4"/>
          <p:cNvSpPr txBox="1"/>
          <p:nvPr/>
        </p:nvSpPr>
        <p:spPr>
          <a:xfrm>
            <a:off x="-150660" y="0"/>
            <a:ext cx="4045200" cy="1013371"/>
          </a:xfrm>
          <a:prstGeom prst="rect">
            <a:avLst/>
          </a:prstGeom>
          <a:noFill/>
          <a:ln>
            <a:noFill/>
          </a:ln>
        </p:spPr>
        <p:txBody>
          <a:bodyPr spcFirstLastPara="1" wrap="square" lIns="91425" tIns="91425" rIns="91425" bIns="91425" anchor="b" anchorCtr="0">
            <a:normAutofit/>
          </a:bodyPr>
          <a:lstStyle/>
          <a:p>
            <a:pPr marL="0" marR="0" lvl="0" indent="0" algn="ctr" rtl="0">
              <a:lnSpc>
                <a:spcPct val="100000"/>
              </a:lnSpc>
              <a:spcBef>
                <a:spcPts val="0"/>
              </a:spcBef>
              <a:spcAft>
                <a:spcPts val="600"/>
              </a:spcAft>
              <a:buClr>
                <a:srgbClr val="000000"/>
              </a:buClr>
              <a:buSzPts val="3600"/>
              <a:buFont typeface="Arial"/>
              <a:buNone/>
            </a:pPr>
            <a:r>
              <a:rPr lang="en-US" sz="3600" b="1" i="0" u="none" strike="noStrike" cap="none">
                <a:solidFill>
                  <a:srgbClr val="383838"/>
                </a:solidFill>
                <a:latin typeface="Montserrat"/>
                <a:ea typeface="Montserrat"/>
                <a:cs typeface="Montserrat"/>
                <a:sym typeface="Montserrat"/>
              </a:rPr>
              <a:t>Our authors</a:t>
            </a:r>
            <a:endParaRPr sz="1400" b="0" i="0" u="none" strike="noStrike" cap="none">
              <a:solidFill>
                <a:srgbClr val="000000"/>
              </a:solidFill>
              <a:latin typeface="Arial"/>
              <a:ea typeface="Arial"/>
              <a:cs typeface="Arial"/>
              <a:sym typeface="Arial"/>
            </a:endParaRPr>
          </a:p>
        </p:txBody>
      </p:sp>
      <p:pic>
        <p:nvPicPr>
          <p:cNvPr id="465" name="Google Shape;465;p4" descr="Connections"/>
          <p:cNvPicPr preferRelativeResize="0"/>
          <p:nvPr/>
        </p:nvPicPr>
        <p:blipFill rotWithShape="1">
          <a:blip r:embed="rId3">
            <a:alphaModFix/>
          </a:blip>
          <a:srcRect/>
          <a:stretch/>
        </p:blipFill>
        <p:spPr>
          <a:xfrm>
            <a:off x="6402371" y="1471469"/>
            <a:ext cx="2200561" cy="2200561"/>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469"/>
        <p:cNvGrpSpPr/>
        <p:nvPr/>
      </p:nvGrpSpPr>
      <p:grpSpPr>
        <a:xfrm>
          <a:off x="0" y="0"/>
          <a:ext cx="0" cy="0"/>
          <a:chOff x="0" y="0"/>
          <a:chExt cx="0" cy="0"/>
        </a:xfrm>
      </p:grpSpPr>
      <p:sp>
        <p:nvSpPr>
          <p:cNvPr id="470" name="Google Shape;470;p5"/>
          <p:cNvSpPr txBox="1"/>
          <p:nvPr/>
        </p:nvSpPr>
        <p:spPr>
          <a:xfrm>
            <a:off x="0" y="957675"/>
            <a:ext cx="3353100" cy="3584100"/>
          </a:xfrm>
          <a:prstGeom prst="rect">
            <a:avLst/>
          </a:prstGeom>
          <a:noFill/>
          <a:ln>
            <a:noFill/>
          </a:ln>
        </p:spPr>
        <p:txBody>
          <a:bodyPr spcFirstLastPara="1" wrap="square" lIns="91425" tIns="45700" rIns="91425" bIns="45700" anchor="t" anchorCtr="0">
            <a:noAutofit/>
          </a:bodyPr>
          <a:lstStyle/>
          <a:p>
            <a:pPr marL="285750" marR="0" lvl="0" indent="-215900" algn="l" rtl="0">
              <a:lnSpc>
                <a:spcPct val="90000"/>
              </a:lnSpc>
              <a:spcBef>
                <a:spcPts val="0"/>
              </a:spcBef>
              <a:spcAft>
                <a:spcPts val="0"/>
              </a:spcAft>
              <a:buClr>
                <a:srgbClr val="222222"/>
              </a:buClr>
              <a:buSzPts val="1800"/>
              <a:buFont typeface="Arial"/>
              <a:buChar char="•"/>
            </a:pPr>
            <a:r>
              <a:rPr lang="en-US" sz="1800" b="0" i="0" u="none" strike="noStrike" cap="none" dirty="0">
                <a:solidFill>
                  <a:srgbClr val="222222"/>
                </a:solidFill>
                <a:latin typeface="Avenir"/>
                <a:ea typeface="Avenir"/>
                <a:cs typeface="Avenir"/>
                <a:sym typeface="Avenir"/>
              </a:rPr>
              <a:t>We deliver evidence-based information to millions of people.</a:t>
            </a:r>
            <a:br>
              <a:rPr lang="en-US" sz="1800" b="0" i="0" u="none" strike="noStrike" cap="none" dirty="0">
                <a:solidFill>
                  <a:srgbClr val="222222"/>
                </a:solidFill>
                <a:latin typeface="Avenir"/>
                <a:ea typeface="Avenir"/>
                <a:cs typeface="Avenir"/>
                <a:sym typeface="Avenir"/>
              </a:rPr>
            </a:br>
            <a:endParaRPr sz="1800" b="0" i="0" u="none" strike="noStrike" cap="none" dirty="0">
              <a:solidFill>
                <a:srgbClr val="222222"/>
              </a:solidFill>
              <a:latin typeface="Avenir"/>
              <a:ea typeface="Avenir"/>
              <a:cs typeface="Avenir"/>
              <a:sym typeface="Avenir"/>
            </a:endParaRPr>
          </a:p>
          <a:p>
            <a:pPr marL="285750" marR="0" lvl="0" indent="-215900" algn="l" rtl="0">
              <a:lnSpc>
                <a:spcPct val="90000"/>
              </a:lnSpc>
              <a:spcBef>
                <a:spcPts val="0"/>
              </a:spcBef>
              <a:spcAft>
                <a:spcPts val="0"/>
              </a:spcAft>
              <a:buClr>
                <a:srgbClr val="222222"/>
              </a:buClr>
              <a:buSzPts val="1800"/>
              <a:buFont typeface="Avenir"/>
              <a:buChar char="•"/>
            </a:pPr>
            <a:r>
              <a:rPr lang="en-US" sz="1800" b="0" i="0" u="none" strike="noStrike" cap="none" dirty="0">
                <a:solidFill>
                  <a:srgbClr val="222222"/>
                </a:solidFill>
                <a:latin typeface="Avenir"/>
                <a:ea typeface="Avenir"/>
                <a:cs typeface="Avenir"/>
                <a:sym typeface="Avenir"/>
              </a:rPr>
              <a:t>Amplify academic work by sharing with public through media</a:t>
            </a:r>
            <a:br>
              <a:rPr lang="en-US" sz="1800" b="0" i="0" u="none" strike="noStrike" cap="none" dirty="0">
                <a:solidFill>
                  <a:srgbClr val="222222"/>
                </a:solidFill>
                <a:latin typeface="Avenir"/>
                <a:ea typeface="Avenir"/>
                <a:cs typeface="Avenir"/>
                <a:sym typeface="Avenir"/>
              </a:rPr>
            </a:br>
            <a:endParaRPr sz="1800" b="0" i="0" u="none" strike="noStrike" cap="none" dirty="0">
              <a:solidFill>
                <a:srgbClr val="222222"/>
              </a:solidFill>
              <a:latin typeface="Avenir"/>
              <a:ea typeface="Avenir"/>
              <a:cs typeface="Avenir"/>
              <a:sym typeface="Avenir"/>
            </a:endParaRPr>
          </a:p>
          <a:p>
            <a:pPr marL="285750" marR="0" lvl="0" indent="-215900" algn="l" rtl="0">
              <a:lnSpc>
                <a:spcPct val="90000"/>
              </a:lnSpc>
              <a:spcBef>
                <a:spcPts val="600"/>
              </a:spcBef>
              <a:spcAft>
                <a:spcPts val="0"/>
              </a:spcAft>
              <a:buClr>
                <a:srgbClr val="222222"/>
              </a:buClr>
              <a:buSzPts val="1800"/>
              <a:buFont typeface="Arial"/>
              <a:buChar char="•"/>
            </a:pPr>
            <a:r>
              <a:rPr lang="en-US" sz="1800" b="0" i="0" u="none" strike="noStrike" cap="none" dirty="0">
                <a:solidFill>
                  <a:srgbClr val="222222"/>
                </a:solidFill>
                <a:latin typeface="Avenir"/>
                <a:ea typeface="Avenir"/>
                <a:cs typeface="Avenir"/>
                <a:sym typeface="Avenir"/>
              </a:rPr>
              <a:t>Give experts a greater voice and impact in shaping scientific, cultural and intellectual agendas</a:t>
            </a:r>
            <a:br>
              <a:rPr lang="en-US" sz="1800" b="0" i="0" u="none" strike="noStrike" cap="none" dirty="0">
                <a:solidFill>
                  <a:srgbClr val="222222"/>
                </a:solidFill>
                <a:latin typeface="Avenir"/>
                <a:ea typeface="Avenir"/>
                <a:cs typeface="Avenir"/>
                <a:sym typeface="Avenir"/>
              </a:rPr>
            </a:br>
            <a:endParaRPr sz="1800" b="0" i="0" u="none" strike="noStrike" cap="none" dirty="0">
              <a:solidFill>
                <a:srgbClr val="222222"/>
              </a:solidFill>
              <a:latin typeface="Avenir"/>
              <a:ea typeface="Avenir"/>
              <a:cs typeface="Avenir"/>
              <a:sym typeface="Avenir"/>
            </a:endParaRPr>
          </a:p>
          <a:p>
            <a:pPr marL="285750" marR="0" lvl="0" indent="-215900" algn="l" rtl="0">
              <a:lnSpc>
                <a:spcPct val="90000"/>
              </a:lnSpc>
              <a:spcBef>
                <a:spcPts val="600"/>
              </a:spcBef>
              <a:spcAft>
                <a:spcPts val="0"/>
              </a:spcAft>
              <a:buClr>
                <a:srgbClr val="222222"/>
              </a:buClr>
              <a:buSzPts val="1800"/>
              <a:buFont typeface="Avenir"/>
              <a:buChar char="•"/>
            </a:pPr>
            <a:r>
              <a:rPr lang="en-US" sz="1800" b="0" i="0" u="none" strike="noStrike" cap="none" dirty="0">
                <a:solidFill>
                  <a:srgbClr val="222222"/>
                </a:solidFill>
                <a:latin typeface="Avenir"/>
                <a:ea typeface="Avenir"/>
                <a:cs typeface="Avenir"/>
                <a:sym typeface="Avenir"/>
              </a:rPr>
              <a:t>Research collaborations</a:t>
            </a:r>
            <a:endParaRPr sz="1300" b="0" i="0" u="none" strike="noStrike" cap="none" dirty="0">
              <a:solidFill>
                <a:srgbClr val="222222"/>
              </a:solidFill>
              <a:latin typeface="Avenir"/>
              <a:ea typeface="Avenir"/>
              <a:cs typeface="Avenir"/>
              <a:sym typeface="Avenir"/>
            </a:endParaRPr>
          </a:p>
        </p:txBody>
      </p:sp>
      <p:sp>
        <p:nvSpPr>
          <p:cNvPr id="471" name="Google Shape;471;p5"/>
          <p:cNvSpPr txBox="1"/>
          <p:nvPr/>
        </p:nvSpPr>
        <p:spPr>
          <a:xfrm>
            <a:off x="87402" y="193877"/>
            <a:ext cx="7349400" cy="763800"/>
          </a:xfrm>
          <a:prstGeom prst="rect">
            <a:avLst/>
          </a:prstGeom>
          <a:noFill/>
          <a:ln>
            <a:noFill/>
          </a:ln>
        </p:spPr>
        <p:txBody>
          <a:bodyPr spcFirstLastPara="1" wrap="square" lIns="91425" tIns="91425" rIns="91425" bIns="91425" anchor="b" anchorCtr="0">
            <a:noAutofit/>
          </a:bodyPr>
          <a:lstStyle/>
          <a:p>
            <a:pPr marL="0" marR="0" lvl="0" indent="0" algn="l" rtl="0">
              <a:lnSpc>
                <a:spcPct val="80000"/>
              </a:lnSpc>
              <a:spcBef>
                <a:spcPts val="0"/>
              </a:spcBef>
              <a:spcAft>
                <a:spcPts val="600"/>
              </a:spcAft>
              <a:buClr>
                <a:srgbClr val="000000"/>
              </a:buClr>
              <a:buSzPts val="2250"/>
              <a:buFont typeface="Arial"/>
              <a:buNone/>
            </a:pPr>
            <a:r>
              <a:rPr lang="en-US" sz="2750" b="1" i="0" u="none" strike="noStrike" cap="none">
                <a:solidFill>
                  <a:srgbClr val="383838"/>
                </a:solidFill>
                <a:latin typeface="Montserrat"/>
                <a:ea typeface="Montserrat"/>
                <a:cs typeface="Montserrat"/>
                <a:sym typeface="Montserrat"/>
              </a:rPr>
              <a:t>Why write </a:t>
            </a:r>
            <a:br>
              <a:rPr lang="en-US" sz="2750" b="1" i="0" u="none" strike="noStrike" cap="none">
                <a:solidFill>
                  <a:srgbClr val="383838"/>
                </a:solidFill>
                <a:latin typeface="Montserrat"/>
                <a:ea typeface="Montserrat"/>
                <a:cs typeface="Montserrat"/>
                <a:sym typeface="Montserrat"/>
              </a:rPr>
            </a:br>
            <a:r>
              <a:rPr lang="en-US" sz="2750" b="1" i="0" u="none" strike="noStrike" cap="none">
                <a:solidFill>
                  <a:srgbClr val="383838"/>
                </a:solidFill>
                <a:latin typeface="Montserrat"/>
                <a:ea typeface="Montserrat"/>
                <a:cs typeface="Montserrat"/>
                <a:sym typeface="Montserrat"/>
              </a:rPr>
              <a:t>for us?</a:t>
            </a:r>
            <a:endParaRPr sz="1375" b="0" i="0" u="none" strike="noStrike" cap="none">
              <a:solidFill>
                <a:srgbClr val="383838"/>
              </a:solidFill>
              <a:latin typeface="Arial"/>
              <a:ea typeface="Arial"/>
              <a:cs typeface="Arial"/>
              <a:sym typeface="Arial"/>
            </a:endParaRPr>
          </a:p>
        </p:txBody>
      </p:sp>
      <p:pic>
        <p:nvPicPr>
          <p:cNvPr id="472" name="Google Shape;472;p5"/>
          <p:cNvPicPr preferRelativeResize="0"/>
          <p:nvPr/>
        </p:nvPicPr>
        <p:blipFill rotWithShape="1">
          <a:blip r:embed="rId3">
            <a:alphaModFix/>
          </a:blip>
          <a:srcRect/>
          <a:stretch/>
        </p:blipFill>
        <p:spPr>
          <a:xfrm>
            <a:off x="3453150" y="439024"/>
            <a:ext cx="5295249" cy="4407956"/>
          </a:xfrm>
          <a:prstGeom prst="rect">
            <a:avLst/>
          </a:prstGeom>
          <a:noFill/>
          <a:ln w="9525" cap="flat" cmpd="sng">
            <a:solidFill>
              <a:schemeClr val="dk2"/>
            </a:solidFill>
            <a:prstDash val="solid"/>
            <a:round/>
            <a:headEnd type="none" w="sm" len="sm"/>
            <a:tailEnd type="none" w="sm" len="sm"/>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476"/>
        <p:cNvGrpSpPr/>
        <p:nvPr/>
      </p:nvGrpSpPr>
      <p:grpSpPr>
        <a:xfrm>
          <a:off x="0" y="0"/>
          <a:ext cx="0" cy="0"/>
          <a:chOff x="0" y="0"/>
          <a:chExt cx="0" cy="0"/>
        </a:xfrm>
      </p:grpSpPr>
      <p:pic>
        <p:nvPicPr>
          <p:cNvPr id="477" name="Google Shape;477;g1dc8a52ebd8_0_0"/>
          <p:cNvPicPr preferRelativeResize="0"/>
          <p:nvPr/>
        </p:nvPicPr>
        <p:blipFill rotWithShape="1">
          <a:blip r:embed="rId3">
            <a:alphaModFix/>
          </a:blip>
          <a:srcRect/>
          <a:stretch/>
        </p:blipFill>
        <p:spPr>
          <a:xfrm>
            <a:off x="7792278" y="0"/>
            <a:ext cx="1351723" cy="1351723"/>
          </a:xfrm>
          <a:prstGeom prst="rect">
            <a:avLst/>
          </a:prstGeom>
          <a:noFill/>
          <a:ln>
            <a:noFill/>
          </a:ln>
        </p:spPr>
      </p:pic>
      <p:sp>
        <p:nvSpPr>
          <p:cNvPr id="478" name="Google Shape;478;g1dc8a52ebd8_0_0"/>
          <p:cNvSpPr txBox="1"/>
          <p:nvPr/>
        </p:nvSpPr>
        <p:spPr>
          <a:xfrm>
            <a:off x="219475" y="908500"/>
            <a:ext cx="5292300" cy="3896100"/>
          </a:xfrm>
          <a:prstGeom prst="rect">
            <a:avLst/>
          </a:prstGeom>
          <a:noFill/>
          <a:ln>
            <a:noFill/>
          </a:ln>
        </p:spPr>
        <p:txBody>
          <a:bodyPr spcFirstLastPara="1" wrap="square" lIns="91425" tIns="45700" rIns="91425" bIns="45700" anchor="t" anchorCtr="0">
            <a:noAutofit/>
          </a:bodyPr>
          <a:lstStyle/>
          <a:p>
            <a:pPr marL="285750" marR="0" lvl="0" indent="-260350" algn="l" rtl="0">
              <a:lnSpc>
                <a:spcPct val="90000"/>
              </a:lnSpc>
              <a:spcBef>
                <a:spcPts val="600"/>
              </a:spcBef>
              <a:spcAft>
                <a:spcPts val="0"/>
              </a:spcAft>
              <a:buClr>
                <a:srgbClr val="222222"/>
              </a:buClr>
              <a:buSzPts val="2000"/>
              <a:buFont typeface="Arial"/>
              <a:buChar char="•"/>
            </a:pPr>
            <a:r>
              <a:rPr lang="en-US" sz="2000" b="0" i="0" u="none" strike="noStrike" cap="none">
                <a:solidFill>
                  <a:srgbClr val="222222"/>
                </a:solidFill>
                <a:latin typeface="Avenir"/>
                <a:ea typeface="Avenir"/>
                <a:cs typeface="Avenir"/>
                <a:sym typeface="Avenir"/>
              </a:rPr>
              <a:t>The Conversation’s articles are republished by nearly 1,000 online outlets</a:t>
            </a:r>
            <a:br>
              <a:rPr lang="en-US" sz="2000" b="0" i="0" u="none" strike="noStrike" cap="none">
                <a:solidFill>
                  <a:srgbClr val="222222"/>
                </a:solidFill>
                <a:latin typeface="Avenir"/>
                <a:ea typeface="Avenir"/>
                <a:cs typeface="Avenir"/>
                <a:sym typeface="Avenir"/>
              </a:rPr>
            </a:br>
            <a:endParaRPr sz="2000" b="0" i="0" u="none" strike="noStrike" cap="none">
              <a:solidFill>
                <a:srgbClr val="222222"/>
              </a:solidFill>
              <a:latin typeface="Avenir"/>
              <a:ea typeface="Avenir"/>
              <a:cs typeface="Avenir"/>
              <a:sym typeface="Avenir"/>
            </a:endParaRPr>
          </a:p>
          <a:p>
            <a:pPr marL="285750" marR="0" lvl="0" indent="-260350" algn="l" rtl="0">
              <a:lnSpc>
                <a:spcPct val="90000"/>
              </a:lnSpc>
              <a:spcBef>
                <a:spcPts val="600"/>
              </a:spcBef>
              <a:spcAft>
                <a:spcPts val="0"/>
              </a:spcAft>
              <a:buClr>
                <a:srgbClr val="222222"/>
              </a:buClr>
              <a:buSzPts val="2000"/>
              <a:buFont typeface="Arial"/>
              <a:buChar char="•"/>
            </a:pPr>
            <a:r>
              <a:rPr lang="en-US" sz="2000" b="0" i="0" u="none" strike="noStrike" cap="none">
                <a:solidFill>
                  <a:srgbClr val="222222"/>
                </a:solidFill>
                <a:latin typeface="Avenir"/>
                <a:ea typeface="Avenir"/>
                <a:cs typeface="Avenir"/>
                <a:sym typeface="Avenir"/>
              </a:rPr>
              <a:t>Top online republishers include:</a:t>
            </a:r>
            <a:endParaRPr sz="2000" b="0" i="0" u="none" strike="noStrike" cap="none">
              <a:solidFill>
                <a:srgbClr val="222222"/>
              </a:solidFill>
              <a:latin typeface="Avenir"/>
              <a:ea typeface="Avenir"/>
              <a:cs typeface="Avenir"/>
              <a:sym typeface="Avenir"/>
            </a:endParaRPr>
          </a:p>
          <a:p>
            <a:pPr marL="914400" marR="0" lvl="1" indent="-355600" algn="l" rtl="0">
              <a:lnSpc>
                <a:spcPct val="90000"/>
              </a:lnSpc>
              <a:spcBef>
                <a:spcPts val="600"/>
              </a:spcBef>
              <a:spcAft>
                <a:spcPts val="0"/>
              </a:spcAft>
              <a:buClr>
                <a:srgbClr val="222222"/>
              </a:buClr>
              <a:buSzPts val="2000"/>
              <a:buFont typeface="Avenir"/>
              <a:buChar char="○"/>
            </a:pPr>
            <a:r>
              <a:rPr lang="en-US" sz="2000" b="0" i="0" u="none" strike="noStrike" cap="none">
                <a:solidFill>
                  <a:srgbClr val="222222"/>
                </a:solidFill>
                <a:latin typeface="Avenir"/>
                <a:ea typeface="Avenir"/>
                <a:cs typeface="Avenir"/>
                <a:sym typeface="Avenir"/>
              </a:rPr>
              <a:t>Apple News</a:t>
            </a:r>
            <a:endParaRPr sz="2000" b="0" i="0" u="none" strike="noStrike" cap="none">
              <a:solidFill>
                <a:srgbClr val="222222"/>
              </a:solidFill>
              <a:latin typeface="Avenir"/>
              <a:ea typeface="Avenir"/>
              <a:cs typeface="Avenir"/>
              <a:sym typeface="Avenir"/>
            </a:endParaRPr>
          </a:p>
          <a:p>
            <a:pPr marL="914400" marR="0" lvl="1" indent="-355600" algn="l" rtl="0">
              <a:lnSpc>
                <a:spcPct val="90000"/>
              </a:lnSpc>
              <a:spcBef>
                <a:spcPts val="600"/>
              </a:spcBef>
              <a:spcAft>
                <a:spcPts val="0"/>
              </a:spcAft>
              <a:buClr>
                <a:srgbClr val="222222"/>
              </a:buClr>
              <a:buSzPts val="2000"/>
              <a:buFont typeface="Avenir"/>
              <a:buChar char="○"/>
            </a:pPr>
            <a:r>
              <a:rPr lang="en-US" sz="2000" b="0" i="0" u="none" strike="noStrike" cap="none">
                <a:solidFill>
                  <a:srgbClr val="222222"/>
                </a:solidFill>
                <a:latin typeface="Avenir"/>
                <a:ea typeface="Avenir"/>
                <a:cs typeface="Avenir"/>
                <a:sym typeface="Avenir"/>
              </a:rPr>
              <a:t>Yahoo! News</a:t>
            </a:r>
            <a:endParaRPr sz="2000" b="0" i="0" u="none" strike="noStrike" cap="none">
              <a:solidFill>
                <a:srgbClr val="222222"/>
              </a:solidFill>
              <a:latin typeface="Avenir"/>
              <a:ea typeface="Avenir"/>
              <a:cs typeface="Avenir"/>
              <a:sym typeface="Avenir"/>
            </a:endParaRPr>
          </a:p>
          <a:p>
            <a:pPr marL="914400" marR="0" lvl="1" indent="-355600" algn="l" rtl="0">
              <a:lnSpc>
                <a:spcPct val="90000"/>
              </a:lnSpc>
              <a:spcBef>
                <a:spcPts val="600"/>
              </a:spcBef>
              <a:spcAft>
                <a:spcPts val="0"/>
              </a:spcAft>
              <a:buClr>
                <a:srgbClr val="222222"/>
              </a:buClr>
              <a:buSzPts val="2000"/>
              <a:buFont typeface="Avenir"/>
              <a:buChar char="○"/>
            </a:pPr>
            <a:r>
              <a:rPr lang="en-US" sz="2000" b="0" i="0" u="none" strike="noStrike" cap="none">
                <a:solidFill>
                  <a:srgbClr val="222222"/>
                </a:solidFill>
                <a:latin typeface="Avenir"/>
                <a:ea typeface="Avenir"/>
                <a:cs typeface="Avenir"/>
                <a:sym typeface="Avenir"/>
              </a:rPr>
              <a:t>Smithsonian</a:t>
            </a:r>
            <a:endParaRPr sz="2000" b="0" i="0" u="none" strike="noStrike" cap="none">
              <a:solidFill>
                <a:srgbClr val="222222"/>
              </a:solidFill>
              <a:latin typeface="Avenir"/>
              <a:ea typeface="Avenir"/>
              <a:cs typeface="Avenir"/>
              <a:sym typeface="Avenir"/>
            </a:endParaRPr>
          </a:p>
          <a:p>
            <a:pPr marL="914400" marR="0" lvl="1" indent="-355600" algn="l" rtl="0">
              <a:lnSpc>
                <a:spcPct val="90000"/>
              </a:lnSpc>
              <a:spcBef>
                <a:spcPts val="600"/>
              </a:spcBef>
              <a:spcAft>
                <a:spcPts val="0"/>
              </a:spcAft>
              <a:buClr>
                <a:srgbClr val="222222"/>
              </a:buClr>
              <a:buSzPts val="2000"/>
              <a:buFont typeface="Avenir"/>
              <a:buChar char="○"/>
            </a:pPr>
            <a:r>
              <a:rPr lang="en-US" sz="2000" b="0" i="0" u="none" strike="noStrike" cap="none">
                <a:solidFill>
                  <a:srgbClr val="222222"/>
                </a:solidFill>
                <a:latin typeface="Avenir"/>
                <a:ea typeface="Avenir"/>
                <a:cs typeface="Avenir"/>
                <a:sym typeface="Avenir"/>
              </a:rPr>
              <a:t>Business Insider</a:t>
            </a:r>
            <a:endParaRPr sz="2000" b="0" i="0" u="none" strike="noStrike" cap="none">
              <a:solidFill>
                <a:srgbClr val="222222"/>
              </a:solidFill>
              <a:latin typeface="Avenir"/>
              <a:ea typeface="Avenir"/>
              <a:cs typeface="Avenir"/>
              <a:sym typeface="Avenir"/>
            </a:endParaRPr>
          </a:p>
          <a:p>
            <a:pPr marL="914400" marR="0" lvl="1" indent="-355600" algn="l" rtl="0">
              <a:lnSpc>
                <a:spcPct val="90000"/>
              </a:lnSpc>
              <a:spcBef>
                <a:spcPts val="600"/>
              </a:spcBef>
              <a:spcAft>
                <a:spcPts val="0"/>
              </a:spcAft>
              <a:buClr>
                <a:srgbClr val="222222"/>
              </a:buClr>
              <a:buSzPts val="2000"/>
              <a:buFont typeface="Avenir"/>
              <a:buChar char="○"/>
            </a:pPr>
            <a:r>
              <a:rPr lang="en-US" sz="2000" b="0" i="0" u="none" strike="noStrike" cap="none">
                <a:solidFill>
                  <a:srgbClr val="222222"/>
                </a:solidFill>
                <a:latin typeface="Avenir"/>
                <a:ea typeface="Avenir"/>
                <a:cs typeface="Avenir"/>
                <a:sym typeface="Avenir"/>
              </a:rPr>
              <a:t>Scientific American</a:t>
            </a:r>
            <a:endParaRPr sz="2000" b="0" i="0" u="none" strike="noStrike" cap="none">
              <a:solidFill>
                <a:srgbClr val="222222"/>
              </a:solidFill>
              <a:latin typeface="Avenir"/>
              <a:ea typeface="Avenir"/>
              <a:cs typeface="Avenir"/>
              <a:sym typeface="Avenir"/>
            </a:endParaRPr>
          </a:p>
          <a:p>
            <a:pPr marL="914400" marR="0" lvl="1" indent="-355600" algn="l" rtl="0">
              <a:lnSpc>
                <a:spcPct val="90000"/>
              </a:lnSpc>
              <a:spcBef>
                <a:spcPts val="600"/>
              </a:spcBef>
              <a:spcAft>
                <a:spcPts val="0"/>
              </a:spcAft>
              <a:buClr>
                <a:srgbClr val="222222"/>
              </a:buClr>
              <a:buSzPts val="2000"/>
              <a:buFont typeface="Avenir"/>
              <a:buChar char="○"/>
            </a:pPr>
            <a:r>
              <a:rPr lang="en-US" sz="2000" b="0" i="0" u="none" strike="noStrike" cap="none">
                <a:solidFill>
                  <a:srgbClr val="222222"/>
                </a:solidFill>
                <a:latin typeface="Avenir"/>
                <a:ea typeface="Avenir"/>
                <a:cs typeface="Avenir"/>
                <a:sym typeface="Avenir"/>
              </a:rPr>
              <a:t>PBS Newshour</a:t>
            </a:r>
            <a:endParaRPr sz="2000" b="0" i="0" u="none" strike="noStrike" cap="none">
              <a:solidFill>
                <a:srgbClr val="222222"/>
              </a:solidFill>
              <a:latin typeface="Avenir"/>
              <a:ea typeface="Avenir"/>
              <a:cs typeface="Avenir"/>
              <a:sym typeface="Avenir"/>
            </a:endParaRPr>
          </a:p>
          <a:p>
            <a:pPr marL="914400" marR="0" lvl="1" indent="-355600" algn="l" rtl="0">
              <a:lnSpc>
                <a:spcPct val="90000"/>
              </a:lnSpc>
              <a:spcBef>
                <a:spcPts val="600"/>
              </a:spcBef>
              <a:spcAft>
                <a:spcPts val="0"/>
              </a:spcAft>
              <a:buClr>
                <a:srgbClr val="222222"/>
              </a:buClr>
              <a:buSzPts val="2000"/>
              <a:buFont typeface="Avenir"/>
              <a:buChar char="○"/>
            </a:pPr>
            <a:r>
              <a:rPr lang="en-US" sz="2000" b="0" i="0" u="none" strike="noStrike" cap="none">
                <a:solidFill>
                  <a:srgbClr val="222222"/>
                </a:solidFill>
                <a:latin typeface="Avenir"/>
                <a:ea typeface="Avenir"/>
                <a:cs typeface="Avenir"/>
                <a:sym typeface="Avenir"/>
              </a:rPr>
              <a:t>Fortune Magazine</a:t>
            </a:r>
            <a:endParaRPr sz="2000" b="0" i="0" u="none" strike="noStrike" cap="none">
              <a:solidFill>
                <a:srgbClr val="222222"/>
              </a:solidFill>
              <a:latin typeface="Avenir"/>
              <a:ea typeface="Avenir"/>
              <a:cs typeface="Avenir"/>
              <a:sym typeface="Avenir"/>
            </a:endParaRPr>
          </a:p>
          <a:p>
            <a:pPr marL="914400" marR="0" lvl="1" indent="-355600" algn="l" rtl="0">
              <a:lnSpc>
                <a:spcPct val="90000"/>
              </a:lnSpc>
              <a:spcBef>
                <a:spcPts val="600"/>
              </a:spcBef>
              <a:spcAft>
                <a:spcPts val="600"/>
              </a:spcAft>
              <a:buClr>
                <a:srgbClr val="222222"/>
              </a:buClr>
              <a:buSzPts val="2000"/>
              <a:buFont typeface="Avenir"/>
              <a:buChar char="○"/>
            </a:pPr>
            <a:r>
              <a:rPr lang="en-US" sz="2000" b="0" i="0" u="none" strike="noStrike" cap="none">
                <a:solidFill>
                  <a:srgbClr val="222222"/>
                </a:solidFill>
                <a:latin typeface="Avenir"/>
                <a:ea typeface="Avenir"/>
                <a:cs typeface="Avenir"/>
                <a:sym typeface="Avenir"/>
              </a:rPr>
              <a:t>MSN</a:t>
            </a:r>
            <a:endParaRPr sz="2000" b="0" i="0" u="none" strike="noStrike" cap="none">
              <a:solidFill>
                <a:srgbClr val="222222"/>
              </a:solidFill>
              <a:latin typeface="Avenir"/>
              <a:ea typeface="Avenir"/>
              <a:cs typeface="Avenir"/>
              <a:sym typeface="Avenir"/>
            </a:endParaRPr>
          </a:p>
        </p:txBody>
      </p:sp>
      <p:sp>
        <p:nvSpPr>
          <p:cNvPr id="479" name="Google Shape;479;g1dc8a52ebd8_0_0"/>
          <p:cNvSpPr txBox="1"/>
          <p:nvPr/>
        </p:nvSpPr>
        <p:spPr>
          <a:xfrm>
            <a:off x="100303" y="-204800"/>
            <a:ext cx="4990800" cy="1013400"/>
          </a:xfrm>
          <a:prstGeom prst="rect">
            <a:avLst/>
          </a:prstGeom>
          <a:noFill/>
          <a:ln>
            <a:noFill/>
          </a:ln>
        </p:spPr>
        <p:txBody>
          <a:bodyPr spcFirstLastPara="1" wrap="square" lIns="91425" tIns="91425" rIns="91425" bIns="91425" anchor="b" anchorCtr="0">
            <a:normAutofit/>
          </a:bodyPr>
          <a:lstStyle/>
          <a:p>
            <a:pPr marL="0" marR="0" lvl="0" indent="0" algn="ctr" rtl="0">
              <a:lnSpc>
                <a:spcPct val="100000"/>
              </a:lnSpc>
              <a:spcBef>
                <a:spcPts val="0"/>
              </a:spcBef>
              <a:spcAft>
                <a:spcPts val="600"/>
              </a:spcAft>
              <a:buClr>
                <a:srgbClr val="000000"/>
              </a:buClr>
              <a:buSzPts val="3600"/>
              <a:buFont typeface="Arial"/>
              <a:buNone/>
            </a:pPr>
            <a:r>
              <a:rPr lang="en-US" sz="3600" b="1" i="0" u="none" strike="noStrike" cap="none">
                <a:solidFill>
                  <a:srgbClr val="383838"/>
                </a:solidFill>
                <a:latin typeface="Montserrat"/>
                <a:ea typeface="Montserrat"/>
                <a:cs typeface="Montserrat"/>
                <a:sym typeface="Montserrat"/>
              </a:rPr>
              <a:t>Online republishers</a:t>
            </a:r>
            <a:endParaRPr sz="1400" b="0" i="0" u="none" strike="noStrike" cap="none">
              <a:solidFill>
                <a:srgbClr val="000000"/>
              </a:solidFill>
              <a:latin typeface="Arial"/>
              <a:ea typeface="Arial"/>
              <a:cs typeface="Arial"/>
              <a:sym typeface="Arial"/>
            </a:endParaRPr>
          </a:p>
        </p:txBody>
      </p:sp>
      <p:pic>
        <p:nvPicPr>
          <p:cNvPr id="480" name="Google Shape;480;g1dc8a52ebd8_0_0"/>
          <p:cNvPicPr preferRelativeResize="0"/>
          <p:nvPr/>
        </p:nvPicPr>
        <p:blipFill rotWithShape="1">
          <a:blip r:embed="rId4">
            <a:alphaModFix/>
          </a:blip>
          <a:srcRect/>
          <a:stretch/>
        </p:blipFill>
        <p:spPr>
          <a:xfrm>
            <a:off x="5158576" y="2065050"/>
            <a:ext cx="1522269" cy="1013401"/>
          </a:xfrm>
          <a:prstGeom prst="rect">
            <a:avLst/>
          </a:prstGeom>
          <a:noFill/>
          <a:ln>
            <a:noFill/>
          </a:ln>
        </p:spPr>
      </p:pic>
      <p:pic>
        <p:nvPicPr>
          <p:cNvPr id="481" name="Google Shape;481;g1dc8a52ebd8_0_0"/>
          <p:cNvPicPr preferRelativeResize="0"/>
          <p:nvPr/>
        </p:nvPicPr>
        <p:blipFill rotWithShape="1">
          <a:blip r:embed="rId5">
            <a:alphaModFix/>
          </a:blip>
          <a:srcRect l="25644" r="27626"/>
          <a:stretch/>
        </p:blipFill>
        <p:spPr>
          <a:xfrm>
            <a:off x="7135600" y="1679413"/>
            <a:ext cx="1843000" cy="1626400"/>
          </a:xfrm>
          <a:prstGeom prst="rect">
            <a:avLst/>
          </a:prstGeom>
          <a:noFill/>
          <a:ln>
            <a:noFill/>
          </a:ln>
        </p:spPr>
      </p:pic>
      <p:pic>
        <p:nvPicPr>
          <p:cNvPr id="482" name="Google Shape;482;g1dc8a52ebd8_0_0"/>
          <p:cNvPicPr preferRelativeResize="0"/>
          <p:nvPr/>
        </p:nvPicPr>
        <p:blipFill rotWithShape="1">
          <a:blip r:embed="rId6">
            <a:alphaModFix/>
          </a:blip>
          <a:srcRect/>
          <a:stretch/>
        </p:blipFill>
        <p:spPr>
          <a:xfrm>
            <a:off x="6024925" y="3593725"/>
            <a:ext cx="2953677" cy="1352826"/>
          </a:xfrm>
          <a:prstGeom prst="rect">
            <a:avLst/>
          </a:prstGeom>
          <a:noFill/>
          <a:ln>
            <a:noFill/>
          </a:ln>
        </p:spPr>
      </p:pic>
      <p:pic>
        <p:nvPicPr>
          <p:cNvPr id="483" name="Google Shape;483;g1dc8a52ebd8_0_0"/>
          <p:cNvPicPr preferRelativeResize="0"/>
          <p:nvPr/>
        </p:nvPicPr>
        <p:blipFill rotWithShape="1">
          <a:blip r:embed="rId7">
            <a:alphaModFix/>
          </a:blip>
          <a:srcRect t="26594" b="29000"/>
          <a:stretch/>
        </p:blipFill>
        <p:spPr>
          <a:xfrm>
            <a:off x="4055575" y="3463750"/>
            <a:ext cx="1843000" cy="818275"/>
          </a:xfrm>
          <a:prstGeom prst="rect">
            <a:avLst/>
          </a:prstGeom>
          <a:noFill/>
          <a:ln>
            <a:noFill/>
          </a:ln>
        </p:spPr>
      </p:pic>
      <p:pic>
        <p:nvPicPr>
          <p:cNvPr id="484" name="Google Shape;484;g1dc8a52ebd8_0_0"/>
          <p:cNvPicPr preferRelativeResize="0"/>
          <p:nvPr/>
        </p:nvPicPr>
        <p:blipFill rotWithShape="1">
          <a:blip r:embed="rId8">
            <a:alphaModFix/>
          </a:blip>
          <a:srcRect/>
          <a:stretch/>
        </p:blipFill>
        <p:spPr>
          <a:xfrm>
            <a:off x="5693272" y="196947"/>
            <a:ext cx="1946042" cy="1352825"/>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488"/>
        <p:cNvGrpSpPr/>
        <p:nvPr/>
      </p:nvGrpSpPr>
      <p:grpSpPr>
        <a:xfrm>
          <a:off x="0" y="0"/>
          <a:ext cx="0" cy="0"/>
          <a:chOff x="0" y="0"/>
          <a:chExt cx="0" cy="0"/>
        </a:xfrm>
      </p:grpSpPr>
      <p:sp>
        <p:nvSpPr>
          <p:cNvPr id="489" name="Google Shape;489;g1dc8a52ebd8_0_13"/>
          <p:cNvSpPr txBox="1"/>
          <p:nvPr/>
        </p:nvSpPr>
        <p:spPr>
          <a:xfrm>
            <a:off x="371875" y="695125"/>
            <a:ext cx="8201100" cy="3896100"/>
          </a:xfrm>
          <a:prstGeom prst="rect">
            <a:avLst/>
          </a:prstGeom>
          <a:noFill/>
          <a:ln>
            <a:noFill/>
          </a:ln>
        </p:spPr>
        <p:txBody>
          <a:bodyPr spcFirstLastPara="1" wrap="square" lIns="91425" tIns="45700" rIns="91425" bIns="45700" anchor="t" anchorCtr="0">
            <a:noAutofit/>
          </a:bodyPr>
          <a:lstStyle/>
          <a:p>
            <a:pPr marL="285750" marR="0" lvl="0" indent="-260350" algn="l" rtl="0">
              <a:lnSpc>
                <a:spcPct val="90000"/>
              </a:lnSpc>
              <a:spcBef>
                <a:spcPts val="600"/>
              </a:spcBef>
              <a:spcAft>
                <a:spcPts val="0"/>
              </a:spcAft>
              <a:buClr>
                <a:srgbClr val="222222"/>
              </a:buClr>
              <a:buSzPts val="2000"/>
              <a:buFont typeface="Arial"/>
              <a:buChar char="•"/>
            </a:pPr>
            <a:r>
              <a:rPr lang="en-US" sz="2000" b="0" i="0" u="none" strike="noStrike" cap="none">
                <a:solidFill>
                  <a:srgbClr val="222222"/>
                </a:solidFill>
                <a:latin typeface="Avenir"/>
                <a:ea typeface="Avenir"/>
                <a:cs typeface="Avenir"/>
                <a:sym typeface="Avenir"/>
              </a:rPr>
              <a:t>In 2023, articles by The Conversation have been republished in print over 1,000 times in over 200 different newspapers, including:</a:t>
            </a:r>
            <a:br>
              <a:rPr lang="en-US" sz="2000" b="0" i="0" u="none" strike="noStrike" cap="none">
                <a:solidFill>
                  <a:srgbClr val="222222"/>
                </a:solidFill>
                <a:latin typeface="Avenir"/>
                <a:ea typeface="Avenir"/>
                <a:cs typeface="Avenir"/>
                <a:sym typeface="Avenir"/>
              </a:rPr>
            </a:br>
            <a:endParaRPr sz="2000" b="0" i="0" u="none" strike="noStrike" cap="none">
              <a:solidFill>
                <a:srgbClr val="222222"/>
              </a:solidFill>
              <a:latin typeface="Avenir"/>
              <a:ea typeface="Avenir"/>
              <a:cs typeface="Avenir"/>
              <a:sym typeface="Avenir"/>
            </a:endParaRPr>
          </a:p>
          <a:p>
            <a:pPr marL="914400" marR="0" lvl="1" indent="-355600" algn="l" rtl="0">
              <a:lnSpc>
                <a:spcPct val="90000"/>
              </a:lnSpc>
              <a:spcBef>
                <a:spcPts val="600"/>
              </a:spcBef>
              <a:spcAft>
                <a:spcPts val="0"/>
              </a:spcAft>
              <a:buClr>
                <a:srgbClr val="222222"/>
              </a:buClr>
              <a:buSzPts val="2000"/>
              <a:buFont typeface="Avenir"/>
              <a:buChar char="○"/>
            </a:pPr>
            <a:r>
              <a:rPr lang="en-US" sz="2000" b="0" i="0" u="none" strike="noStrike" cap="none">
                <a:solidFill>
                  <a:srgbClr val="222222"/>
                </a:solidFill>
                <a:latin typeface="Avenir"/>
                <a:ea typeface="Avenir"/>
                <a:cs typeface="Avenir"/>
                <a:sym typeface="Avenir"/>
              </a:rPr>
              <a:t>Bismarck Tribune (ND; circ. 38,567)</a:t>
            </a:r>
            <a:endParaRPr sz="2000" b="0" i="0" u="none" strike="noStrike" cap="none">
              <a:solidFill>
                <a:srgbClr val="222222"/>
              </a:solidFill>
              <a:latin typeface="Avenir"/>
              <a:ea typeface="Avenir"/>
              <a:cs typeface="Avenir"/>
              <a:sym typeface="Avenir"/>
            </a:endParaRPr>
          </a:p>
          <a:p>
            <a:pPr marL="914400" marR="0" lvl="1" indent="-355600" algn="l" rtl="0">
              <a:lnSpc>
                <a:spcPct val="90000"/>
              </a:lnSpc>
              <a:spcBef>
                <a:spcPts val="600"/>
              </a:spcBef>
              <a:spcAft>
                <a:spcPts val="0"/>
              </a:spcAft>
              <a:buClr>
                <a:srgbClr val="222222"/>
              </a:buClr>
              <a:buSzPts val="2000"/>
              <a:buFont typeface="Avenir"/>
              <a:buChar char="○"/>
            </a:pPr>
            <a:r>
              <a:rPr lang="en-US" sz="2000" b="0" i="0" u="none" strike="noStrike" cap="none">
                <a:solidFill>
                  <a:srgbClr val="222222"/>
                </a:solidFill>
                <a:latin typeface="Avenir"/>
                <a:ea typeface="Avenir"/>
                <a:cs typeface="Avenir"/>
                <a:sym typeface="Avenir"/>
              </a:rPr>
              <a:t>Des Moines Register (IA; circ. 38,035)</a:t>
            </a:r>
            <a:endParaRPr sz="2000" b="0" i="0" u="none" strike="noStrike" cap="none">
              <a:solidFill>
                <a:srgbClr val="222222"/>
              </a:solidFill>
              <a:latin typeface="Avenir"/>
              <a:ea typeface="Avenir"/>
              <a:cs typeface="Avenir"/>
              <a:sym typeface="Avenir"/>
            </a:endParaRPr>
          </a:p>
          <a:p>
            <a:pPr marL="914400" marR="0" lvl="1" indent="-355600" algn="l" rtl="0">
              <a:lnSpc>
                <a:spcPct val="90000"/>
              </a:lnSpc>
              <a:spcBef>
                <a:spcPts val="600"/>
              </a:spcBef>
              <a:spcAft>
                <a:spcPts val="0"/>
              </a:spcAft>
              <a:buClr>
                <a:srgbClr val="222222"/>
              </a:buClr>
              <a:buSzPts val="2000"/>
              <a:buFont typeface="Avenir"/>
              <a:buChar char="○"/>
            </a:pPr>
            <a:r>
              <a:rPr lang="en-US" sz="2000" b="0" i="0" u="none" strike="noStrike" cap="none">
                <a:solidFill>
                  <a:srgbClr val="222222"/>
                </a:solidFill>
                <a:latin typeface="Avenir"/>
                <a:ea typeface="Avenir"/>
                <a:cs typeface="Avenir"/>
                <a:sym typeface="Avenir"/>
              </a:rPr>
              <a:t>St. Cloud Times (MN; circ. 8,262)</a:t>
            </a:r>
            <a:endParaRPr sz="2000" b="0" i="0" u="none" strike="noStrike" cap="none">
              <a:solidFill>
                <a:srgbClr val="222222"/>
              </a:solidFill>
              <a:latin typeface="Avenir"/>
              <a:ea typeface="Avenir"/>
              <a:cs typeface="Avenir"/>
              <a:sym typeface="Avenir"/>
            </a:endParaRPr>
          </a:p>
          <a:p>
            <a:pPr marL="914400" marR="0" lvl="1" indent="-355600" algn="l" rtl="0">
              <a:lnSpc>
                <a:spcPct val="90000"/>
              </a:lnSpc>
              <a:spcBef>
                <a:spcPts val="600"/>
              </a:spcBef>
              <a:spcAft>
                <a:spcPts val="0"/>
              </a:spcAft>
              <a:buClr>
                <a:srgbClr val="222222"/>
              </a:buClr>
              <a:buSzPts val="2000"/>
              <a:buFont typeface="Avenir"/>
              <a:buChar char="○"/>
            </a:pPr>
            <a:r>
              <a:rPr lang="en-US" sz="2000" b="0" i="0" u="none" strike="noStrike" cap="none">
                <a:solidFill>
                  <a:srgbClr val="222222"/>
                </a:solidFill>
                <a:latin typeface="Avenir"/>
                <a:ea typeface="Avenir"/>
                <a:cs typeface="Avenir"/>
                <a:sym typeface="Avenir"/>
              </a:rPr>
              <a:t>Los Angeles Times (CA; circ. 595,220)</a:t>
            </a:r>
            <a:endParaRPr sz="2000" b="0" i="0" u="none" strike="noStrike" cap="none">
              <a:solidFill>
                <a:srgbClr val="222222"/>
              </a:solidFill>
              <a:latin typeface="Avenir"/>
              <a:ea typeface="Avenir"/>
              <a:cs typeface="Avenir"/>
              <a:sym typeface="Avenir"/>
            </a:endParaRPr>
          </a:p>
          <a:p>
            <a:pPr marL="914400" marR="0" lvl="1" indent="-355600" algn="l" rtl="0">
              <a:lnSpc>
                <a:spcPct val="90000"/>
              </a:lnSpc>
              <a:spcBef>
                <a:spcPts val="600"/>
              </a:spcBef>
              <a:spcAft>
                <a:spcPts val="0"/>
              </a:spcAft>
              <a:buClr>
                <a:srgbClr val="222222"/>
              </a:buClr>
              <a:buSzPts val="2000"/>
              <a:buFont typeface="Arial"/>
              <a:buChar char="○"/>
            </a:pPr>
            <a:r>
              <a:rPr lang="en-US" sz="2000" b="0" i="0" u="none" strike="noStrike" cap="none">
                <a:solidFill>
                  <a:srgbClr val="222222"/>
                </a:solidFill>
                <a:latin typeface="Avenir"/>
                <a:ea typeface="Avenir"/>
                <a:cs typeface="Avenir"/>
                <a:sym typeface="Avenir"/>
              </a:rPr>
              <a:t>Washington Post (DC; circ. 288,185)</a:t>
            </a:r>
            <a:endParaRPr sz="2000" b="0" i="0" u="none" strike="noStrike" cap="none">
              <a:solidFill>
                <a:srgbClr val="222222"/>
              </a:solidFill>
              <a:latin typeface="Avenir"/>
              <a:ea typeface="Avenir"/>
              <a:cs typeface="Avenir"/>
              <a:sym typeface="Avenir"/>
            </a:endParaRPr>
          </a:p>
          <a:p>
            <a:pPr marL="914400" marR="0" lvl="1" indent="-355600" algn="l" rtl="0">
              <a:lnSpc>
                <a:spcPct val="90000"/>
              </a:lnSpc>
              <a:spcBef>
                <a:spcPts val="600"/>
              </a:spcBef>
              <a:spcAft>
                <a:spcPts val="0"/>
              </a:spcAft>
              <a:buClr>
                <a:srgbClr val="222222"/>
              </a:buClr>
              <a:buSzPts val="2000"/>
              <a:buFont typeface="Arial"/>
              <a:buChar char="○"/>
            </a:pPr>
            <a:r>
              <a:rPr lang="en-US" sz="2000" b="0" i="0" u="none" strike="noStrike" cap="none">
                <a:solidFill>
                  <a:srgbClr val="222222"/>
                </a:solidFill>
                <a:latin typeface="Avenir"/>
                <a:ea typeface="Avenir"/>
                <a:cs typeface="Avenir"/>
                <a:sym typeface="Avenir"/>
              </a:rPr>
              <a:t>Denver Post (CO; circ. 147,119)</a:t>
            </a:r>
            <a:endParaRPr sz="2000" b="0" i="0" u="none" strike="noStrike" cap="none">
              <a:solidFill>
                <a:srgbClr val="222222"/>
              </a:solidFill>
              <a:latin typeface="Avenir"/>
              <a:ea typeface="Avenir"/>
              <a:cs typeface="Avenir"/>
              <a:sym typeface="Avenir"/>
            </a:endParaRPr>
          </a:p>
          <a:p>
            <a:pPr marL="914400" marR="0" lvl="1" indent="-355600" algn="l" rtl="0">
              <a:lnSpc>
                <a:spcPct val="90000"/>
              </a:lnSpc>
              <a:spcBef>
                <a:spcPts val="600"/>
              </a:spcBef>
              <a:spcAft>
                <a:spcPts val="0"/>
              </a:spcAft>
              <a:buClr>
                <a:srgbClr val="222222"/>
              </a:buClr>
              <a:buSzPts val="2000"/>
              <a:buFont typeface="Arial"/>
              <a:buChar char="○"/>
            </a:pPr>
            <a:r>
              <a:rPr lang="en-US" sz="2000" b="0" i="0" u="none" strike="noStrike" cap="none">
                <a:solidFill>
                  <a:srgbClr val="222222"/>
                </a:solidFill>
                <a:latin typeface="Avenir"/>
                <a:ea typeface="Avenir"/>
                <a:cs typeface="Avenir"/>
                <a:sym typeface="Avenir"/>
              </a:rPr>
              <a:t>Houston Chronicle (TX; circ. 167,820)</a:t>
            </a:r>
            <a:endParaRPr sz="2000" b="0" i="0" u="none" strike="noStrike" cap="none">
              <a:solidFill>
                <a:srgbClr val="222222"/>
              </a:solidFill>
              <a:latin typeface="Avenir"/>
              <a:ea typeface="Avenir"/>
              <a:cs typeface="Avenir"/>
              <a:sym typeface="Avenir"/>
            </a:endParaRPr>
          </a:p>
          <a:p>
            <a:pPr marL="914400" marR="0" lvl="1" indent="-355600" algn="l" rtl="0">
              <a:lnSpc>
                <a:spcPct val="90000"/>
              </a:lnSpc>
              <a:spcBef>
                <a:spcPts val="600"/>
              </a:spcBef>
              <a:spcAft>
                <a:spcPts val="0"/>
              </a:spcAft>
              <a:buClr>
                <a:srgbClr val="222222"/>
              </a:buClr>
              <a:buSzPts val="2000"/>
              <a:buFont typeface="Arial"/>
              <a:buChar char="○"/>
            </a:pPr>
            <a:r>
              <a:rPr lang="en-US" sz="2000" b="0" i="0" u="none" strike="noStrike" cap="none">
                <a:solidFill>
                  <a:srgbClr val="222222"/>
                </a:solidFill>
                <a:latin typeface="Avenir"/>
                <a:ea typeface="Avenir"/>
                <a:cs typeface="Avenir"/>
                <a:sym typeface="Avenir"/>
              </a:rPr>
              <a:t>Huntsville Times (AL; circ. 202,964)</a:t>
            </a:r>
            <a:br>
              <a:rPr lang="en-US" sz="2000" b="0" i="0" u="none" strike="noStrike" cap="none">
                <a:solidFill>
                  <a:srgbClr val="222222"/>
                </a:solidFill>
                <a:latin typeface="Avenir"/>
                <a:ea typeface="Avenir"/>
                <a:cs typeface="Avenir"/>
                <a:sym typeface="Avenir"/>
              </a:rPr>
            </a:br>
            <a:endParaRPr sz="2000" b="0" i="0" u="none" strike="noStrike" cap="none">
              <a:solidFill>
                <a:srgbClr val="222222"/>
              </a:solidFill>
              <a:latin typeface="Avenir"/>
              <a:ea typeface="Avenir"/>
              <a:cs typeface="Avenir"/>
              <a:sym typeface="Avenir"/>
            </a:endParaRPr>
          </a:p>
          <a:p>
            <a:pPr marL="457200" marR="0" lvl="0" indent="0" algn="l" rtl="0">
              <a:lnSpc>
                <a:spcPct val="90000"/>
              </a:lnSpc>
              <a:spcBef>
                <a:spcPts val="600"/>
              </a:spcBef>
              <a:spcAft>
                <a:spcPts val="600"/>
              </a:spcAft>
              <a:buClr>
                <a:srgbClr val="000000"/>
              </a:buClr>
              <a:buSzPts val="2000"/>
              <a:buFont typeface="Arial"/>
              <a:buNone/>
            </a:pPr>
            <a:endParaRPr sz="2000" b="0" i="0" u="none" strike="noStrike" cap="none">
              <a:solidFill>
                <a:srgbClr val="222222"/>
              </a:solidFill>
              <a:latin typeface="Avenir"/>
              <a:ea typeface="Avenir"/>
              <a:cs typeface="Avenir"/>
              <a:sym typeface="Avenir"/>
            </a:endParaRPr>
          </a:p>
        </p:txBody>
      </p:sp>
      <p:sp>
        <p:nvSpPr>
          <p:cNvPr id="490" name="Google Shape;490;g1dc8a52ebd8_0_13"/>
          <p:cNvSpPr txBox="1"/>
          <p:nvPr/>
        </p:nvSpPr>
        <p:spPr>
          <a:xfrm>
            <a:off x="-80011" y="-204800"/>
            <a:ext cx="4990800" cy="1013400"/>
          </a:xfrm>
          <a:prstGeom prst="rect">
            <a:avLst/>
          </a:prstGeom>
          <a:noFill/>
          <a:ln>
            <a:noFill/>
          </a:ln>
        </p:spPr>
        <p:txBody>
          <a:bodyPr spcFirstLastPara="1" wrap="square" lIns="91425" tIns="91425" rIns="91425" bIns="91425" anchor="b" anchorCtr="0">
            <a:normAutofit/>
          </a:bodyPr>
          <a:lstStyle/>
          <a:p>
            <a:pPr marL="0" marR="0" lvl="0" indent="0" algn="ctr" rtl="0">
              <a:lnSpc>
                <a:spcPct val="100000"/>
              </a:lnSpc>
              <a:spcBef>
                <a:spcPts val="0"/>
              </a:spcBef>
              <a:spcAft>
                <a:spcPts val="600"/>
              </a:spcAft>
              <a:buClr>
                <a:srgbClr val="000000"/>
              </a:buClr>
              <a:buSzPts val="3600"/>
              <a:buFont typeface="Arial"/>
              <a:buNone/>
            </a:pPr>
            <a:r>
              <a:rPr lang="en-US" sz="3600" b="1" i="0" u="none" strike="noStrike" cap="none">
                <a:solidFill>
                  <a:srgbClr val="383838"/>
                </a:solidFill>
                <a:latin typeface="Montserrat"/>
                <a:ea typeface="Montserrat"/>
                <a:cs typeface="Montserrat"/>
                <a:sym typeface="Montserrat"/>
              </a:rPr>
              <a:t>Print republishers</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theme/theme1.xml><?xml version="1.0" encoding="utf-8"?>
<a:theme xmlns:a="http://schemas.openxmlformats.org/drawingml/2006/main" name="The Conversation">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he Conversation">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D3CD5D5A028580449D5E2D25B46B3B27" ma:contentTypeVersion="20" ma:contentTypeDescription="Create a new document." ma:contentTypeScope="" ma:versionID="5dad6ec198969d7c41f01abe0524afa1">
  <xsd:schema xmlns:xsd="http://www.w3.org/2001/XMLSchema" xmlns:xs="http://www.w3.org/2001/XMLSchema" xmlns:p="http://schemas.microsoft.com/office/2006/metadata/properties" xmlns:ns1="http://schemas.microsoft.com/sharepoint/v3" xmlns:ns2="bc24d5f6-5db7-4218-bb2e-ed8e1ed96dc3" xmlns:ns3="9fb8b0da-b7aa-48d6-a784-9a20e3799b73" targetNamespace="http://schemas.microsoft.com/office/2006/metadata/properties" ma:root="true" ma:fieldsID="18f4c7f6c2ef7a098747bb490a01e521" ns1:_="" ns2:_="" ns3:_="">
    <xsd:import namespace="http://schemas.microsoft.com/sharepoint/v3"/>
    <xsd:import namespace="bc24d5f6-5db7-4218-bb2e-ed8e1ed96dc3"/>
    <xsd:import namespace="9fb8b0da-b7aa-48d6-a784-9a20e3799b73"/>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2:MediaServiceLocation" minOccurs="0"/>
                <xsd:element ref="ns3:SharedWithUsers" minOccurs="0"/>
                <xsd:element ref="ns3:SharedWithDetails" minOccurs="0"/>
                <xsd:element ref="ns2:MediaLengthInSeconds" minOccurs="0"/>
                <xsd:element ref="ns2:lcf76f155ced4ddcb4097134ff3c332f" minOccurs="0"/>
                <xsd:element ref="ns3:TaxCatchAll" minOccurs="0"/>
                <xsd:element ref="ns1:_ip_UnifiedCompliancePolicyProperties" minOccurs="0"/>
                <xsd:element ref="ns1:_ip_UnifiedCompliancePolicyUIAction"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4" nillable="true" ma:displayName="Unified Compliance Policy Properties" ma:hidden="true" ma:internalName="_ip_UnifiedCompliancePolicyProperties">
      <xsd:simpleType>
        <xsd:restriction base="dms:Note"/>
      </xsd:simpleType>
    </xsd:element>
    <xsd:element name="_ip_UnifiedCompliancePolicyUIAction" ma:index="25"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c24d5f6-5db7-4218-bb2e-ed8e1ed96dc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f2a24743-8347-4253-b4eb-dead04972918"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6"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7"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9fb8b0da-b7aa-48d6-a784-9a20e3799b73"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d6e768de-64e8-4341-8e59-39170f70d375}" ma:internalName="TaxCatchAll" ma:showField="CatchAllData" ma:web="9fb8b0da-b7aa-48d6-a784-9a20e3799b73">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TaxCatchAll xmlns="9fb8b0da-b7aa-48d6-a784-9a20e3799b73" xsi:nil="true"/>
    <_ip_UnifiedCompliancePolicyProperties xmlns="http://schemas.microsoft.com/sharepoint/v3" xsi:nil="true"/>
    <lcf76f155ced4ddcb4097134ff3c332f xmlns="bc24d5f6-5db7-4218-bb2e-ed8e1ed96dc3">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3C222CC4-4774-4462-85BF-57047E52346A}"/>
</file>

<file path=customXml/itemProps2.xml><?xml version="1.0" encoding="utf-8"?>
<ds:datastoreItem xmlns:ds="http://schemas.openxmlformats.org/officeDocument/2006/customXml" ds:itemID="{B2E55072-B001-4BD3-9A05-1C1E9C969398}"/>
</file>

<file path=customXml/itemProps3.xml><?xml version="1.0" encoding="utf-8"?>
<ds:datastoreItem xmlns:ds="http://schemas.openxmlformats.org/officeDocument/2006/customXml" ds:itemID="{741809E1-02A1-47FC-ABFE-66B4625DF4B7}"/>
</file>

<file path=docProps/app.xml><?xml version="1.0" encoding="utf-8"?>
<Properties xmlns="http://schemas.openxmlformats.org/officeDocument/2006/extended-properties" xmlns:vt="http://schemas.openxmlformats.org/officeDocument/2006/docPropsVTypes">
  <TotalTime>4658</TotalTime>
  <Words>4355</Words>
  <Application>Microsoft Macintosh PowerPoint</Application>
  <PresentationFormat>On-screen Show (16:9)</PresentationFormat>
  <Paragraphs>279</Paragraphs>
  <Slides>25</Slides>
  <Notes>25</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25</vt:i4>
      </vt:variant>
    </vt:vector>
  </HeadingPairs>
  <TitlesOfParts>
    <vt:vector size="31" baseType="lpstr">
      <vt:lpstr>Montserrat</vt:lpstr>
      <vt:lpstr>Avenir</vt:lpstr>
      <vt:lpstr>Arial</vt:lpstr>
      <vt:lpstr>Libre Baskerville</vt:lpstr>
      <vt:lpstr>The Conversation</vt:lpstr>
      <vt:lpstr>The Conversation</vt:lpstr>
      <vt:lpstr> Drake University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McAdams, Matthew T.</dc:creator>
  <cp:lastModifiedBy>John Krantz</cp:lastModifiedBy>
  <cp:revision>3</cp:revision>
  <dcterms:created xsi:type="dcterms:W3CDTF">2020-06-02T02:54:32Z</dcterms:created>
  <dcterms:modified xsi:type="dcterms:W3CDTF">2024-10-25T18:42:37Z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0x010100D3CD5D5A028580449D5E2D25B46B3B27</vt:lpwstr>
  </property>
</Properties>
</file>